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820" r:id="rId1"/>
    <p:sldMasterId id="2147483821" r:id="rId2"/>
  </p:sldMasterIdLst>
  <p:notesMasterIdLst>
    <p:notesMasterId r:id="rId30"/>
  </p:notesMasterIdLst>
  <p:sldIdLst>
    <p:sldId id="331" r:id="rId3"/>
    <p:sldId id="332" r:id="rId4"/>
    <p:sldId id="333" r:id="rId5"/>
    <p:sldId id="334" r:id="rId6"/>
    <p:sldId id="335" r:id="rId7"/>
    <p:sldId id="337" r:id="rId8"/>
    <p:sldId id="338" r:id="rId9"/>
    <p:sldId id="359" r:id="rId10"/>
    <p:sldId id="339" r:id="rId11"/>
    <p:sldId id="350" r:id="rId12"/>
    <p:sldId id="357" r:id="rId13"/>
    <p:sldId id="358" r:id="rId14"/>
    <p:sldId id="340" r:id="rId15"/>
    <p:sldId id="351" r:id="rId16"/>
    <p:sldId id="342" r:id="rId17"/>
    <p:sldId id="352" r:id="rId18"/>
    <p:sldId id="343" r:id="rId19"/>
    <p:sldId id="353" r:id="rId20"/>
    <p:sldId id="360" r:id="rId21"/>
    <p:sldId id="344" r:id="rId22"/>
    <p:sldId id="346" r:id="rId23"/>
    <p:sldId id="347" r:id="rId24"/>
    <p:sldId id="354" r:id="rId25"/>
    <p:sldId id="356" r:id="rId26"/>
    <p:sldId id="355" r:id="rId27"/>
    <p:sldId id="348" r:id="rId28"/>
    <p:sldId id="349" r:id="rId2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贤安 王" initials="贤王" lastIdx="1" clrIdx="0">
    <p:extLst>
      <p:ext uri="{19B8F6BF-5375-455C-9EA6-DF929625EA0E}">
        <p15:presenceInfo xmlns:p15="http://schemas.microsoft.com/office/powerpoint/2012/main" userId="d14fc71a330821b6"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F2F2"/>
    <a:srgbClr val="212C6A"/>
    <a:srgbClr val="2B859C"/>
    <a:srgbClr val="254F7F"/>
    <a:srgbClr val="ADC6FA"/>
    <a:srgbClr val="FFF18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000" autoAdjust="0"/>
    <p:restoredTop sz="94660"/>
  </p:normalViewPr>
  <p:slideViewPr>
    <p:cSldViewPr snapToGrid="0">
      <p:cViewPr varScale="1">
        <p:scale>
          <a:sx n="88" d="100"/>
          <a:sy n="88" d="100"/>
        </p:scale>
        <p:origin x="106" y="51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commentAuthors" Target="commentAuthor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49361"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字魂58号-创中黑" panose="00000500000000000000" pitchFamily="2" charset="-122"/>
                <a:ea typeface="字魂58号-创中黑" panose="00000500000000000000" pitchFamily="2" charset="-122"/>
              </a:defRPr>
            </a:lvl1pPr>
          </a:lstStyle>
          <a:p>
            <a:endParaRPr lang="zh-CN" altLang="en-US" dirty="0"/>
          </a:p>
        </p:txBody>
      </p:sp>
      <p:sp>
        <p:nvSpPr>
          <p:cNvPr id="1049362"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字魂58号-创中黑" panose="00000500000000000000" pitchFamily="2" charset="-122"/>
                <a:ea typeface="字魂58号-创中黑" panose="00000500000000000000" pitchFamily="2" charset="-122"/>
              </a:defRPr>
            </a:lvl1pPr>
          </a:lstStyle>
          <a:p>
            <a:fld id="{153CF68A-01F4-40D0-965D-22832EF806B4}" type="datetimeFigureOut">
              <a:rPr lang="zh-CN" altLang="en-US" smtClean="0"/>
              <a:t>2024/7/22</a:t>
            </a:fld>
            <a:endParaRPr lang="zh-CN" altLang="en-US" dirty="0"/>
          </a:p>
        </p:txBody>
      </p:sp>
      <p:sp>
        <p:nvSpPr>
          <p:cNvPr id="1049363"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dirty="0"/>
          </a:p>
        </p:txBody>
      </p:sp>
      <p:sp>
        <p:nvSpPr>
          <p:cNvPr id="1049364"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1049365"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字魂58号-创中黑" panose="00000500000000000000" pitchFamily="2" charset="-122"/>
                <a:ea typeface="字魂58号-创中黑" panose="00000500000000000000" pitchFamily="2" charset="-122"/>
              </a:defRPr>
            </a:lvl1pPr>
          </a:lstStyle>
          <a:p>
            <a:endParaRPr lang="zh-CN" altLang="en-US" dirty="0"/>
          </a:p>
        </p:txBody>
      </p:sp>
      <p:sp>
        <p:nvSpPr>
          <p:cNvPr id="1049366"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字魂58号-创中黑" panose="00000500000000000000" pitchFamily="2" charset="-122"/>
                <a:ea typeface="字魂58号-创中黑" panose="00000500000000000000" pitchFamily="2" charset="-122"/>
              </a:defRPr>
            </a:lvl1pPr>
          </a:lstStyle>
          <a:p>
            <a:fld id="{BC567F88-AA3D-4AC1-B858-F8AD84965369}" type="slidenum">
              <a:rPr lang="zh-CN" altLang="en-US" smtClean="0"/>
              <a:t>‹#›</a:t>
            </a:fld>
            <a:endParaRPr lang="zh-CN" altLang="en-US" dirty="0"/>
          </a:p>
        </p:txBody>
      </p:sp>
    </p:spTree>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字魂58号-创中黑" panose="00000500000000000000" pitchFamily="2" charset="-122"/>
        <a:ea typeface="字魂58号-创中黑" panose="00000500000000000000" pitchFamily="2" charset="-122"/>
        <a:cs typeface="+mn-cs"/>
      </a:defRPr>
    </a:lvl1pPr>
    <a:lvl2pPr marL="457200" algn="l" defTabSz="914400" rtl="0" eaLnBrk="1" latinLnBrk="0" hangingPunct="1">
      <a:defRPr sz="1200" kern="1200">
        <a:solidFill>
          <a:schemeClr val="tx1"/>
        </a:solidFill>
        <a:latin typeface="字魂58号-创中黑" panose="00000500000000000000" pitchFamily="2" charset="-122"/>
        <a:ea typeface="字魂58号-创中黑" panose="00000500000000000000" pitchFamily="2" charset="-122"/>
        <a:cs typeface="+mn-cs"/>
      </a:defRPr>
    </a:lvl2pPr>
    <a:lvl3pPr marL="914400" algn="l" defTabSz="914400" rtl="0" eaLnBrk="1" latinLnBrk="0" hangingPunct="1">
      <a:defRPr sz="1200" kern="1200">
        <a:solidFill>
          <a:schemeClr val="tx1"/>
        </a:solidFill>
        <a:latin typeface="字魂58号-创中黑" panose="00000500000000000000" pitchFamily="2" charset="-122"/>
        <a:ea typeface="字魂58号-创中黑" panose="00000500000000000000" pitchFamily="2" charset="-122"/>
        <a:cs typeface="+mn-cs"/>
      </a:defRPr>
    </a:lvl3pPr>
    <a:lvl4pPr marL="1371600" algn="l" defTabSz="914400" rtl="0" eaLnBrk="1" latinLnBrk="0" hangingPunct="1">
      <a:defRPr sz="1200" kern="1200">
        <a:solidFill>
          <a:schemeClr val="tx1"/>
        </a:solidFill>
        <a:latin typeface="字魂58号-创中黑" panose="00000500000000000000" pitchFamily="2" charset="-122"/>
        <a:ea typeface="字魂58号-创中黑" panose="00000500000000000000" pitchFamily="2" charset="-122"/>
        <a:cs typeface="+mn-cs"/>
      </a:defRPr>
    </a:lvl4pPr>
    <a:lvl5pPr marL="1828800" algn="l" defTabSz="914400" rtl="0" eaLnBrk="1" latinLnBrk="0" hangingPunct="1">
      <a:defRPr sz="1200" kern="1200">
        <a:solidFill>
          <a:schemeClr val="tx1"/>
        </a:solidFill>
        <a:latin typeface="字魂58号-创中黑" panose="00000500000000000000" pitchFamily="2" charset="-122"/>
        <a:ea typeface="字魂58号-创中黑" panose="00000500000000000000"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97" name="幻灯片图像占位符 1"/>
          <p:cNvSpPr>
            <a:spLocks noGrp="1" noRot="1" noChangeAspect="1"/>
          </p:cNvSpPr>
          <p:nvPr>
            <p:ph type="sldImg"/>
          </p:nvPr>
        </p:nvSpPr>
        <p:spPr/>
      </p:sp>
      <p:sp>
        <p:nvSpPr>
          <p:cNvPr id="1048598" name="备注占位符 2"/>
          <p:cNvSpPr>
            <a:spLocks noGrp="1"/>
          </p:cNvSpPr>
          <p:nvPr>
            <p:ph type="body" idx="1"/>
          </p:nvPr>
        </p:nvSpPr>
        <p:spPr/>
        <p:txBody>
          <a:bodyPr/>
          <a:lstStyle/>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01" name="幻灯片图像占位符 1"/>
          <p:cNvSpPr>
            <a:spLocks noGrp="1" noRot="1" noChangeAspect="1"/>
          </p:cNvSpPr>
          <p:nvPr>
            <p:ph type="sldImg"/>
          </p:nvPr>
        </p:nvSpPr>
        <p:spPr/>
      </p:sp>
      <p:sp>
        <p:nvSpPr>
          <p:cNvPr id="1048702"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261446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18" name="幻灯片图像占位符 1"/>
          <p:cNvSpPr>
            <a:spLocks noGrp="1" noRot="1" noChangeAspect="1"/>
          </p:cNvSpPr>
          <p:nvPr>
            <p:ph type="sldImg"/>
          </p:nvPr>
        </p:nvSpPr>
        <p:spPr/>
      </p:sp>
      <p:sp>
        <p:nvSpPr>
          <p:cNvPr id="1048719"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7413163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18" name="幻灯片图像占位符 1"/>
          <p:cNvSpPr>
            <a:spLocks noGrp="1" noRot="1" noChangeAspect="1"/>
          </p:cNvSpPr>
          <p:nvPr>
            <p:ph type="sldImg"/>
          </p:nvPr>
        </p:nvSpPr>
        <p:spPr/>
      </p:sp>
      <p:sp>
        <p:nvSpPr>
          <p:cNvPr id="1048719"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6606110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18" name="幻灯片图像占位符 1"/>
          <p:cNvSpPr>
            <a:spLocks noGrp="1" noRot="1" noChangeAspect="1"/>
          </p:cNvSpPr>
          <p:nvPr>
            <p:ph type="sldImg"/>
          </p:nvPr>
        </p:nvSpPr>
        <p:spPr/>
      </p:sp>
      <p:sp>
        <p:nvSpPr>
          <p:cNvPr id="1048719" name="备注占位符 2"/>
          <p:cNvSpPr>
            <a:spLocks noGrp="1"/>
          </p:cNvSpPr>
          <p:nvPr>
            <p:ph type="body" idx="1"/>
          </p:nvPr>
        </p:nvSpPr>
        <p:spPr/>
        <p:txBody>
          <a:bodyPr/>
          <a:lstStyle/>
          <a:p>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18" name="幻灯片图像占位符 1"/>
          <p:cNvSpPr>
            <a:spLocks noGrp="1" noRot="1" noChangeAspect="1"/>
          </p:cNvSpPr>
          <p:nvPr>
            <p:ph type="sldImg"/>
          </p:nvPr>
        </p:nvSpPr>
        <p:spPr/>
      </p:sp>
      <p:sp>
        <p:nvSpPr>
          <p:cNvPr id="1048719"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8682934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35" name="幻灯片图像占位符 1"/>
          <p:cNvSpPr>
            <a:spLocks noGrp="1" noRot="1" noChangeAspect="1"/>
          </p:cNvSpPr>
          <p:nvPr>
            <p:ph type="sldImg"/>
          </p:nvPr>
        </p:nvSpPr>
        <p:spPr/>
      </p:sp>
      <p:sp>
        <p:nvSpPr>
          <p:cNvPr id="1048736" name="备注占位符 2"/>
          <p:cNvSpPr>
            <a:spLocks noGrp="1"/>
          </p:cNvSpPr>
          <p:nvPr>
            <p:ph type="body" idx="1"/>
          </p:nvPr>
        </p:nvSpPr>
        <p:spPr/>
        <p:txBody>
          <a:bodyPr/>
          <a:lstStyle/>
          <a:p>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35" name="幻灯片图像占位符 1"/>
          <p:cNvSpPr>
            <a:spLocks noGrp="1" noRot="1" noChangeAspect="1"/>
          </p:cNvSpPr>
          <p:nvPr>
            <p:ph type="sldImg"/>
          </p:nvPr>
        </p:nvSpPr>
        <p:spPr/>
      </p:sp>
      <p:sp>
        <p:nvSpPr>
          <p:cNvPr id="1048736"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8534211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52" name="幻灯片图像占位符 1"/>
          <p:cNvSpPr>
            <a:spLocks noGrp="1" noRot="1" noChangeAspect="1"/>
          </p:cNvSpPr>
          <p:nvPr>
            <p:ph type="sldImg"/>
          </p:nvPr>
        </p:nvSpPr>
        <p:spPr/>
      </p:sp>
      <p:sp>
        <p:nvSpPr>
          <p:cNvPr id="1048753" name="备注占位符 2"/>
          <p:cNvSpPr>
            <a:spLocks noGrp="1"/>
          </p:cNvSpPr>
          <p:nvPr>
            <p:ph type="body" idx="1"/>
          </p:nvPr>
        </p:nvSpPr>
        <p:spPr/>
        <p:txBody>
          <a:bodyPr/>
          <a:lstStyle/>
          <a:p>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52" name="幻灯片图像占位符 1"/>
          <p:cNvSpPr>
            <a:spLocks noGrp="1" noRot="1" noChangeAspect="1"/>
          </p:cNvSpPr>
          <p:nvPr>
            <p:ph type="sldImg"/>
          </p:nvPr>
        </p:nvSpPr>
        <p:spPr/>
      </p:sp>
      <p:sp>
        <p:nvSpPr>
          <p:cNvPr id="104875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5046642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63" name="幻灯片图像占位符 1"/>
          <p:cNvSpPr>
            <a:spLocks noGrp="1" noRot="1" noChangeAspect="1"/>
          </p:cNvSpPr>
          <p:nvPr>
            <p:ph type="sldImg"/>
          </p:nvPr>
        </p:nvSpPr>
        <p:spPr/>
      </p:sp>
      <p:sp>
        <p:nvSpPr>
          <p:cNvPr id="1048764" name="备注占位符 2"/>
          <p:cNvSpPr>
            <a:spLocks noGrp="1"/>
          </p:cNvSpPr>
          <p:nvPr>
            <p:ph type="body" idx="1"/>
          </p:nvPr>
        </p:nvSpPr>
        <p:spPr/>
        <p:txBody>
          <a:bodyPr/>
          <a:lstStyle/>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18" name="幻灯片图像占位符 1"/>
          <p:cNvSpPr>
            <a:spLocks noGrp="1" noRot="1" noChangeAspect="1"/>
          </p:cNvSpPr>
          <p:nvPr>
            <p:ph type="sldImg"/>
          </p:nvPr>
        </p:nvSpPr>
        <p:spPr/>
      </p:sp>
      <p:sp>
        <p:nvSpPr>
          <p:cNvPr id="1048619" name="备注占位符 2"/>
          <p:cNvSpPr>
            <a:spLocks noGrp="1"/>
          </p:cNvSpPr>
          <p:nvPr>
            <p:ph type="body" idx="1"/>
          </p:nvPr>
        </p:nvSpPr>
        <p:spPr/>
        <p:txBody>
          <a:bodyPr/>
          <a:lstStyle/>
          <a:p>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90" name="幻灯片图像占位符 1"/>
          <p:cNvSpPr>
            <a:spLocks noGrp="1" noRot="1" noChangeAspect="1"/>
          </p:cNvSpPr>
          <p:nvPr>
            <p:ph type="sldImg"/>
          </p:nvPr>
        </p:nvSpPr>
        <p:spPr/>
      </p:sp>
      <p:sp>
        <p:nvSpPr>
          <p:cNvPr id="1048791" name="备注占位符 2"/>
          <p:cNvSpPr>
            <a:spLocks noGrp="1"/>
          </p:cNvSpPr>
          <p:nvPr>
            <p:ph type="body" idx="1"/>
          </p:nvPr>
        </p:nvSpPr>
        <p:spPr/>
        <p:txBody>
          <a:bodyPr/>
          <a:lstStyle/>
          <a:p>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818" name="幻灯片图像占位符 1"/>
          <p:cNvSpPr>
            <a:spLocks noGrp="1" noRot="1" noChangeAspect="1"/>
          </p:cNvSpPr>
          <p:nvPr>
            <p:ph type="sldImg"/>
          </p:nvPr>
        </p:nvSpPr>
        <p:spPr/>
      </p:sp>
      <p:sp>
        <p:nvSpPr>
          <p:cNvPr id="1048819" name="备注占位符 2"/>
          <p:cNvSpPr>
            <a:spLocks noGrp="1"/>
          </p:cNvSpPr>
          <p:nvPr>
            <p:ph type="body" idx="1"/>
          </p:nvPr>
        </p:nvSpPr>
        <p:spPr/>
        <p:txBody>
          <a:bodyPr/>
          <a:lstStyle/>
          <a:p>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818" name="幻灯片图像占位符 1"/>
          <p:cNvSpPr>
            <a:spLocks noGrp="1" noRot="1" noChangeAspect="1"/>
          </p:cNvSpPr>
          <p:nvPr>
            <p:ph type="sldImg"/>
          </p:nvPr>
        </p:nvSpPr>
        <p:spPr/>
      </p:sp>
      <p:sp>
        <p:nvSpPr>
          <p:cNvPr id="1048819"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427270563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818" name="幻灯片图像占位符 1"/>
          <p:cNvSpPr>
            <a:spLocks noGrp="1" noRot="1" noChangeAspect="1"/>
          </p:cNvSpPr>
          <p:nvPr>
            <p:ph type="sldImg"/>
          </p:nvPr>
        </p:nvSpPr>
        <p:spPr/>
      </p:sp>
      <p:sp>
        <p:nvSpPr>
          <p:cNvPr id="1048819"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69183515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818" name="幻灯片图像占位符 1"/>
          <p:cNvSpPr>
            <a:spLocks noGrp="1" noRot="1" noChangeAspect="1"/>
          </p:cNvSpPr>
          <p:nvPr>
            <p:ph type="sldImg"/>
          </p:nvPr>
        </p:nvSpPr>
        <p:spPr/>
      </p:sp>
      <p:sp>
        <p:nvSpPr>
          <p:cNvPr id="1048819"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18669861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833" name="幻灯片图像占位符 1"/>
          <p:cNvSpPr>
            <a:spLocks noGrp="1" noRot="1" noChangeAspect="1"/>
          </p:cNvSpPr>
          <p:nvPr>
            <p:ph type="sldImg"/>
          </p:nvPr>
        </p:nvSpPr>
        <p:spPr/>
      </p:sp>
      <p:sp>
        <p:nvSpPr>
          <p:cNvPr id="1048834" name="备注占位符 2"/>
          <p:cNvSpPr>
            <a:spLocks noGrp="1"/>
          </p:cNvSpPr>
          <p:nvPr>
            <p:ph type="body" idx="1"/>
          </p:nvPr>
        </p:nvSpPr>
        <p:spPr/>
        <p:txBody>
          <a:bodyPr/>
          <a:lstStyle/>
          <a:p>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833" name="幻灯片图像占位符 1"/>
          <p:cNvSpPr>
            <a:spLocks noGrp="1" noRot="1" noChangeAspect="1"/>
          </p:cNvSpPr>
          <p:nvPr>
            <p:ph type="sldImg"/>
          </p:nvPr>
        </p:nvSpPr>
        <p:spPr/>
      </p:sp>
      <p:sp>
        <p:nvSpPr>
          <p:cNvPr id="1048834"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9504554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29" name="幻灯片图像占位符 1"/>
          <p:cNvSpPr>
            <a:spLocks noGrp="1" noRot="1" noChangeAspect="1"/>
          </p:cNvSpPr>
          <p:nvPr>
            <p:ph type="sldImg"/>
          </p:nvPr>
        </p:nvSpPr>
        <p:spPr/>
      </p:sp>
      <p:sp>
        <p:nvSpPr>
          <p:cNvPr id="1048630" name="备注占位符 2"/>
          <p:cNvSpPr>
            <a:spLocks noGrp="1"/>
          </p:cNvSpPr>
          <p:nvPr>
            <p:ph type="body" idx="1"/>
          </p:nvPr>
        </p:nvSpPr>
        <p:spPr/>
        <p:txBody>
          <a:bodyPr/>
          <a:lstStyle/>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40" name="幻灯片图像占位符 1"/>
          <p:cNvSpPr>
            <a:spLocks noGrp="1" noRot="1" noChangeAspect="1"/>
          </p:cNvSpPr>
          <p:nvPr>
            <p:ph type="sldImg"/>
          </p:nvPr>
        </p:nvSpPr>
        <p:spPr/>
      </p:sp>
      <p:sp>
        <p:nvSpPr>
          <p:cNvPr id="1048641" name="备注占位符 2"/>
          <p:cNvSpPr>
            <a:spLocks noGrp="1"/>
          </p:cNvSpPr>
          <p:nvPr>
            <p:ph type="body" idx="1"/>
          </p:nvPr>
        </p:nvSpPr>
        <p:spPr/>
        <p:txBody>
          <a:bodyPr/>
          <a:lstStyle/>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51" name="幻灯片图像占位符 1"/>
          <p:cNvSpPr>
            <a:spLocks noGrp="1" noRot="1" noChangeAspect="1"/>
          </p:cNvSpPr>
          <p:nvPr>
            <p:ph type="sldImg"/>
          </p:nvPr>
        </p:nvSpPr>
        <p:spPr/>
      </p:sp>
      <p:sp>
        <p:nvSpPr>
          <p:cNvPr id="1048652" name="备注占位符 2"/>
          <p:cNvSpPr>
            <a:spLocks noGrp="1"/>
          </p:cNvSpPr>
          <p:nvPr>
            <p:ph type="body" idx="1"/>
          </p:nvPr>
        </p:nvSpPr>
        <p:spPr/>
        <p:txBody>
          <a:bodyPr/>
          <a:lstStyle/>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67" name="幻灯片图像占位符 1"/>
          <p:cNvSpPr>
            <a:spLocks noGrp="1" noRot="1" noChangeAspect="1"/>
          </p:cNvSpPr>
          <p:nvPr>
            <p:ph type="sldImg"/>
          </p:nvPr>
        </p:nvSpPr>
        <p:spPr/>
      </p:sp>
      <p:sp>
        <p:nvSpPr>
          <p:cNvPr id="1048668" name="备注占位符 2"/>
          <p:cNvSpPr>
            <a:spLocks noGrp="1"/>
          </p:cNvSpPr>
          <p:nvPr>
            <p:ph type="body" idx="1"/>
          </p:nvPr>
        </p:nvSpPr>
        <p:spPr/>
        <p:txBody>
          <a:bodyPr/>
          <a:lstStyle/>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4" name="幻灯片图像占位符 1"/>
          <p:cNvSpPr>
            <a:spLocks noGrp="1" noRot="1" noChangeAspect="1"/>
          </p:cNvSpPr>
          <p:nvPr>
            <p:ph type="sldImg"/>
          </p:nvPr>
        </p:nvSpPr>
        <p:spPr/>
      </p:sp>
      <p:sp>
        <p:nvSpPr>
          <p:cNvPr id="1048685" name="备注占位符 2"/>
          <p:cNvSpPr>
            <a:spLocks noGrp="1"/>
          </p:cNvSpPr>
          <p:nvPr>
            <p:ph type="body" idx="1"/>
          </p:nvPr>
        </p:nvSpPr>
        <p:spPr/>
        <p:txBody>
          <a:bodyPr/>
          <a:lstStyle/>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4" name="幻灯片图像占位符 1"/>
          <p:cNvSpPr>
            <a:spLocks noGrp="1" noRot="1" noChangeAspect="1"/>
          </p:cNvSpPr>
          <p:nvPr>
            <p:ph type="sldImg"/>
          </p:nvPr>
        </p:nvSpPr>
        <p:spPr/>
      </p:sp>
      <p:sp>
        <p:nvSpPr>
          <p:cNvPr id="1048685"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6424029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01" name="幻灯片图像占位符 1"/>
          <p:cNvSpPr>
            <a:spLocks noGrp="1" noRot="1" noChangeAspect="1"/>
          </p:cNvSpPr>
          <p:nvPr>
            <p:ph type="sldImg"/>
          </p:nvPr>
        </p:nvSpPr>
        <p:spPr/>
      </p:sp>
      <p:sp>
        <p:nvSpPr>
          <p:cNvPr id="1048702" name="备注占位符 2"/>
          <p:cNvSpPr>
            <a:spLocks noGrp="1"/>
          </p:cNvSpPr>
          <p:nvPr>
            <p:ph type="body" idx="1"/>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hyperlink" Target="http://www.1ppt.com/hangye/" TargetMode="External"/><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1048970"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1048971"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1048972" name="日期占位符 3"/>
          <p:cNvSpPr>
            <a:spLocks noGrp="1"/>
          </p:cNvSpPr>
          <p:nvPr>
            <p:ph type="dt" sz="half" idx="10"/>
          </p:nvPr>
        </p:nvSpPr>
        <p:spPr/>
        <p:txBody>
          <a:bodyPr/>
          <a:lstStyle/>
          <a:p>
            <a:fld id="{64AB4783-B9B7-4E55-8B9A-C10D9BCCB595}" type="datetimeFigureOut">
              <a:rPr lang="zh-CN" altLang="en-US" smtClean="0"/>
              <a:t>2024/7/22</a:t>
            </a:fld>
            <a:endParaRPr lang="zh-CN" altLang="en-US"/>
          </a:p>
        </p:txBody>
      </p:sp>
      <p:sp>
        <p:nvSpPr>
          <p:cNvPr id="1048973" name="页脚占位符 4"/>
          <p:cNvSpPr>
            <a:spLocks noGrp="1"/>
          </p:cNvSpPr>
          <p:nvPr>
            <p:ph type="ftr" sz="quarter" idx="11"/>
          </p:nvPr>
        </p:nvSpPr>
        <p:spPr/>
        <p:txBody>
          <a:bodyPr/>
          <a:lstStyle/>
          <a:p>
            <a:endParaRPr lang="zh-CN" altLang="en-US"/>
          </a:p>
        </p:txBody>
      </p:sp>
      <p:sp>
        <p:nvSpPr>
          <p:cNvPr id="1048974" name="灯片编号占位符 5"/>
          <p:cNvSpPr>
            <a:spLocks noGrp="1"/>
          </p:cNvSpPr>
          <p:nvPr>
            <p:ph type="sldNum" sz="quarter" idx="12"/>
          </p:nvPr>
        </p:nvSpPr>
        <p:spPr/>
        <p:txBody>
          <a:bodyPr/>
          <a:lstStyle/>
          <a:p>
            <a:fld id="{7B0E705B-EE69-45B5-A6ED-32F46E8E9A25}"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3900" advClick="0" advTm="1000">
        <p14:glitter pattern="hexagon"/>
      </p:transition>
    </mc:Choice>
    <mc:Fallback xmlns="">
      <p:transition spd="slow">
        <p:fade/>
      </p:transition>
    </mc:Fallback>
  </mc:AlternateContent>
  <p:hf sldNum="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5_比较">
    <p:spTree>
      <p:nvGrpSpPr>
        <p:cNvPr id="1" name=""/>
        <p:cNvGrpSpPr/>
        <p:nvPr/>
      </p:nvGrpSpPr>
      <p:grpSpPr>
        <a:xfrm>
          <a:off x="0" y="0"/>
          <a:ext cx="0" cy="0"/>
          <a:chOff x="0" y="0"/>
          <a:chExt cx="0" cy="0"/>
        </a:xfrm>
      </p:grpSpPr>
      <p:sp>
        <p:nvSpPr>
          <p:cNvPr id="1049093"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1049094"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1049095" name="内容占位符 3"/>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1049096"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1049097" name="内容占位符 5"/>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1049098" name="日期占位符 6"/>
          <p:cNvSpPr>
            <a:spLocks noGrp="1"/>
          </p:cNvSpPr>
          <p:nvPr>
            <p:ph type="dt" sz="half" idx="10"/>
          </p:nvPr>
        </p:nvSpPr>
        <p:spPr/>
        <p:txBody>
          <a:bodyPr/>
          <a:lstStyle/>
          <a:p>
            <a:fld id="{64AB4783-B9B7-4E55-8B9A-C10D9BCCB595}" type="datetimeFigureOut">
              <a:rPr lang="zh-CN" altLang="en-US" smtClean="0"/>
              <a:t>2024/7/22</a:t>
            </a:fld>
            <a:endParaRPr lang="zh-CN" altLang="en-US"/>
          </a:p>
        </p:txBody>
      </p:sp>
      <p:sp>
        <p:nvSpPr>
          <p:cNvPr id="1049099" name="页脚占位符 7"/>
          <p:cNvSpPr>
            <a:spLocks noGrp="1"/>
          </p:cNvSpPr>
          <p:nvPr>
            <p:ph type="ftr" sz="quarter" idx="11"/>
          </p:nvPr>
        </p:nvSpPr>
        <p:spPr/>
        <p:txBody>
          <a:bodyPr/>
          <a:lstStyle/>
          <a:p>
            <a:endParaRPr lang="zh-CN" altLang="en-US"/>
          </a:p>
        </p:txBody>
      </p:sp>
      <p:sp>
        <p:nvSpPr>
          <p:cNvPr id="1049100" name="灯片编号占位符 8"/>
          <p:cNvSpPr>
            <a:spLocks noGrp="1"/>
          </p:cNvSpPr>
          <p:nvPr>
            <p:ph type="sldNum" sz="quarter" idx="12"/>
          </p:nvPr>
        </p:nvSpPr>
        <p:spPr/>
        <p:txBody>
          <a:bodyPr/>
          <a:lstStyle/>
          <a:p>
            <a:fld id="{7B0E705B-EE69-45B5-A6ED-32F46E8E9A25}"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3900" advClick="0" advTm="1000">
        <p14:glitter pattern="hexagon"/>
      </p:transition>
    </mc:Choice>
    <mc:Fallback xmlns="">
      <p:transition spd="slow">
        <p:fade/>
      </p:transition>
    </mc:Fallback>
  </mc:AlternateContent>
  <p:hf sldNum="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6_比较">
    <p:spTree>
      <p:nvGrpSpPr>
        <p:cNvPr id="1" name=""/>
        <p:cNvGrpSpPr/>
        <p:nvPr/>
      </p:nvGrpSpPr>
      <p:grpSpPr>
        <a:xfrm>
          <a:off x="0" y="0"/>
          <a:ext cx="0" cy="0"/>
          <a:chOff x="0" y="0"/>
          <a:chExt cx="0" cy="0"/>
        </a:xfrm>
      </p:grpSpPr>
      <p:sp>
        <p:nvSpPr>
          <p:cNvPr id="1049117"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1049118"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1049119" name="内容占位符 3"/>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1049120"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1049121" name="内容占位符 5"/>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1049122" name="日期占位符 6"/>
          <p:cNvSpPr>
            <a:spLocks noGrp="1"/>
          </p:cNvSpPr>
          <p:nvPr>
            <p:ph type="dt" sz="half" idx="10"/>
          </p:nvPr>
        </p:nvSpPr>
        <p:spPr/>
        <p:txBody>
          <a:bodyPr/>
          <a:lstStyle/>
          <a:p>
            <a:fld id="{64AB4783-B9B7-4E55-8B9A-C10D9BCCB595}" type="datetimeFigureOut">
              <a:rPr lang="zh-CN" altLang="en-US" smtClean="0"/>
              <a:t>2024/7/22</a:t>
            </a:fld>
            <a:endParaRPr lang="zh-CN" altLang="en-US"/>
          </a:p>
        </p:txBody>
      </p:sp>
      <p:sp>
        <p:nvSpPr>
          <p:cNvPr id="1049123" name="页脚占位符 7"/>
          <p:cNvSpPr>
            <a:spLocks noGrp="1"/>
          </p:cNvSpPr>
          <p:nvPr>
            <p:ph type="ftr" sz="quarter" idx="11"/>
          </p:nvPr>
        </p:nvSpPr>
        <p:spPr/>
        <p:txBody>
          <a:bodyPr/>
          <a:lstStyle/>
          <a:p>
            <a:endParaRPr lang="zh-CN" altLang="en-US"/>
          </a:p>
        </p:txBody>
      </p:sp>
      <p:sp>
        <p:nvSpPr>
          <p:cNvPr id="1049124" name="灯片编号占位符 8"/>
          <p:cNvSpPr>
            <a:spLocks noGrp="1"/>
          </p:cNvSpPr>
          <p:nvPr>
            <p:ph type="sldNum" sz="quarter" idx="12"/>
          </p:nvPr>
        </p:nvSpPr>
        <p:spPr/>
        <p:txBody>
          <a:bodyPr/>
          <a:lstStyle/>
          <a:p>
            <a:fld id="{7B0E705B-EE69-45B5-A6ED-32F46E8E9A25}"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3900" advClick="0" advTm="1000">
        <p14:glitter pattern="hexagon"/>
      </p:transition>
    </mc:Choice>
    <mc:Fallback xmlns="">
      <p:transition spd="slow">
        <p:fade/>
      </p:transition>
    </mc:Fallback>
  </mc:AlternateContent>
  <p:hf sldNum="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7_比较">
    <p:spTree>
      <p:nvGrpSpPr>
        <p:cNvPr id="1" name=""/>
        <p:cNvGrpSpPr/>
        <p:nvPr/>
      </p:nvGrpSpPr>
      <p:grpSpPr>
        <a:xfrm>
          <a:off x="0" y="0"/>
          <a:ext cx="0" cy="0"/>
          <a:chOff x="0" y="0"/>
          <a:chExt cx="0" cy="0"/>
        </a:xfrm>
      </p:grpSpPr>
      <p:sp>
        <p:nvSpPr>
          <p:cNvPr id="1049181"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1049182"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1049183" name="内容占位符 3"/>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1049184"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1049185" name="内容占位符 5"/>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1049186" name="日期占位符 6"/>
          <p:cNvSpPr>
            <a:spLocks noGrp="1"/>
          </p:cNvSpPr>
          <p:nvPr>
            <p:ph type="dt" sz="half" idx="10"/>
          </p:nvPr>
        </p:nvSpPr>
        <p:spPr/>
        <p:txBody>
          <a:bodyPr/>
          <a:lstStyle/>
          <a:p>
            <a:fld id="{64AB4783-B9B7-4E55-8B9A-C10D9BCCB595}" type="datetimeFigureOut">
              <a:rPr lang="zh-CN" altLang="en-US" smtClean="0"/>
              <a:t>2024/7/22</a:t>
            </a:fld>
            <a:endParaRPr lang="zh-CN" altLang="en-US"/>
          </a:p>
        </p:txBody>
      </p:sp>
      <p:sp>
        <p:nvSpPr>
          <p:cNvPr id="1049187" name="页脚占位符 7"/>
          <p:cNvSpPr>
            <a:spLocks noGrp="1"/>
          </p:cNvSpPr>
          <p:nvPr>
            <p:ph type="ftr" sz="quarter" idx="11"/>
          </p:nvPr>
        </p:nvSpPr>
        <p:spPr/>
        <p:txBody>
          <a:bodyPr/>
          <a:lstStyle/>
          <a:p>
            <a:endParaRPr lang="zh-CN" altLang="en-US"/>
          </a:p>
        </p:txBody>
      </p:sp>
      <p:sp>
        <p:nvSpPr>
          <p:cNvPr id="1049188" name="灯片编号占位符 8"/>
          <p:cNvSpPr>
            <a:spLocks noGrp="1"/>
          </p:cNvSpPr>
          <p:nvPr>
            <p:ph type="sldNum" sz="quarter" idx="12"/>
          </p:nvPr>
        </p:nvSpPr>
        <p:spPr/>
        <p:txBody>
          <a:bodyPr/>
          <a:lstStyle/>
          <a:p>
            <a:fld id="{7B0E705B-EE69-45B5-A6ED-32F46E8E9A25}"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3900" advClick="0" advTm="1000">
        <p14:glitter pattern="hexagon"/>
      </p:transition>
    </mc:Choice>
    <mc:Fallback xmlns="">
      <p:transition spd="slow">
        <p:fade/>
      </p:transition>
    </mc:Fallback>
  </mc:AlternateContent>
  <p:hf sldNum="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type="twoTxTwoObj" preserve="1">
  <p:cSld name="8_比较">
    <p:spTree>
      <p:nvGrpSpPr>
        <p:cNvPr id="1" name=""/>
        <p:cNvGrpSpPr/>
        <p:nvPr/>
      </p:nvGrpSpPr>
      <p:grpSpPr>
        <a:xfrm>
          <a:off x="0" y="0"/>
          <a:ext cx="0" cy="0"/>
          <a:chOff x="0" y="0"/>
          <a:chExt cx="0" cy="0"/>
        </a:xfrm>
      </p:grpSpPr>
      <p:sp>
        <p:nvSpPr>
          <p:cNvPr id="1049245"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1049246"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1049247" name="内容占位符 3"/>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1049248"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1049249" name="内容占位符 5"/>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1049250" name="日期占位符 6"/>
          <p:cNvSpPr>
            <a:spLocks noGrp="1"/>
          </p:cNvSpPr>
          <p:nvPr>
            <p:ph type="dt" sz="half" idx="10"/>
          </p:nvPr>
        </p:nvSpPr>
        <p:spPr/>
        <p:txBody>
          <a:bodyPr/>
          <a:lstStyle/>
          <a:p>
            <a:fld id="{64AB4783-B9B7-4E55-8B9A-C10D9BCCB595}" type="datetimeFigureOut">
              <a:rPr lang="zh-CN" altLang="en-US" smtClean="0"/>
              <a:t>2024/7/22</a:t>
            </a:fld>
            <a:endParaRPr lang="zh-CN" altLang="en-US"/>
          </a:p>
        </p:txBody>
      </p:sp>
      <p:sp>
        <p:nvSpPr>
          <p:cNvPr id="1049251" name="页脚占位符 7"/>
          <p:cNvSpPr>
            <a:spLocks noGrp="1"/>
          </p:cNvSpPr>
          <p:nvPr>
            <p:ph type="ftr" sz="quarter" idx="11"/>
          </p:nvPr>
        </p:nvSpPr>
        <p:spPr/>
        <p:txBody>
          <a:bodyPr/>
          <a:lstStyle/>
          <a:p>
            <a:endParaRPr lang="zh-CN" altLang="en-US"/>
          </a:p>
        </p:txBody>
      </p:sp>
      <p:sp>
        <p:nvSpPr>
          <p:cNvPr id="1049252" name="灯片编号占位符 8"/>
          <p:cNvSpPr>
            <a:spLocks noGrp="1"/>
          </p:cNvSpPr>
          <p:nvPr>
            <p:ph type="sldNum" sz="quarter" idx="12"/>
          </p:nvPr>
        </p:nvSpPr>
        <p:spPr/>
        <p:txBody>
          <a:bodyPr/>
          <a:lstStyle/>
          <a:p>
            <a:fld id="{7B0E705B-EE69-45B5-A6ED-32F46E8E9A25}"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3900" advClick="0" advTm="1000">
        <p14:glitter pattern="hexagon"/>
      </p:transition>
    </mc:Choice>
    <mc:Fallback xmlns="">
      <p:transition spd="slow">
        <p:fade/>
      </p:transition>
    </mc:Fallback>
  </mc:AlternateContent>
  <p:hf sldNum="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type="twoTxTwoObj" preserve="1">
  <p:cSld name="9_比较">
    <p:spTree>
      <p:nvGrpSpPr>
        <p:cNvPr id="1" name=""/>
        <p:cNvGrpSpPr/>
        <p:nvPr/>
      </p:nvGrpSpPr>
      <p:grpSpPr>
        <a:xfrm>
          <a:off x="0" y="0"/>
          <a:ext cx="0" cy="0"/>
          <a:chOff x="0" y="0"/>
          <a:chExt cx="0" cy="0"/>
        </a:xfrm>
      </p:grpSpPr>
      <p:sp>
        <p:nvSpPr>
          <p:cNvPr id="1049337"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1049338"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1049339" name="内容占位符 3"/>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1049340"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1049341" name="内容占位符 5"/>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1049342" name="日期占位符 6"/>
          <p:cNvSpPr>
            <a:spLocks noGrp="1"/>
          </p:cNvSpPr>
          <p:nvPr>
            <p:ph type="dt" sz="half" idx="10"/>
          </p:nvPr>
        </p:nvSpPr>
        <p:spPr/>
        <p:txBody>
          <a:bodyPr/>
          <a:lstStyle/>
          <a:p>
            <a:fld id="{64AB4783-B9B7-4E55-8B9A-C10D9BCCB595}" type="datetimeFigureOut">
              <a:rPr lang="zh-CN" altLang="en-US" smtClean="0"/>
              <a:t>2024/7/22</a:t>
            </a:fld>
            <a:endParaRPr lang="zh-CN" altLang="en-US"/>
          </a:p>
        </p:txBody>
      </p:sp>
      <p:sp>
        <p:nvSpPr>
          <p:cNvPr id="1049343" name="页脚占位符 7"/>
          <p:cNvSpPr>
            <a:spLocks noGrp="1"/>
          </p:cNvSpPr>
          <p:nvPr>
            <p:ph type="ftr" sz="quarter" idx="11"/>
          </p:nvPr>
        </p:nvSpPr>
        <p:spPr/>
        <p:txBody>
          <a:bodyPr/>
          <a:lstStyle/>
          <a:p>
            <a:endParaRPr lang="zh-CN" altLang="en-US"/>
          </a:p>
        </p:txBody>
      </p:sp>
      <p:sp>
        <p:nvSpPr>
          <p:cNvPr id="1049344" name="灯片编号占位符 8"/>
          <p:cNvSpPr>
            <a:spLocks noGrp="1"/>
          </p:cNvSpPr>
          <p:nvPr>
            <p:ph type="sldNum" sz="quarter" idx="12"/>
          </p:nvPr>
        </p:nvSpPr>
        <p:spPr/>
        <p:txBody>
          <a:bodyPr/>
          <a:lstStyle/>
          <a:p>
            <a:fld id="{7B0E705B-EE69-45B5-A6ED-32F46E8E9A25}"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3900" advClick="0" advTm="1000">
        <p14:glitter pattern="hexagon"/>
      </p:transition>
    </mc:Choice>
    <mc:Fallback xmlns="">
      <p:transition spd="slow">
        <p:fade/>
      </p:transition>
    </mc:Fallback>
  </mc:AlternateContent>
  <p:hf sldNum="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twoTxTwoObj" preserve="1">
  <p:cSld name="10_比较">
    <p:spTree>
      <p:nvGrpSpPr>
        <p:cNvPr id="1" name=""/>
        <p:cNvGrpSpPr/>
        <p:nvPr/>
      </p:nvGrpSpPr>
      <p:grpSpPr>
        <a:xfrm>
          <a:off x="0" y="0"/>
          <a:ext cx="0" cy="0"/>
          <a:chOff x="0" y="0"/>
          <a:chExt cx="0" cy="0"/>
        </a:xfrm>
      </p:grpSpPr>
      <p:sp>
        <p:nvSpPr>
          <p:cNvPr id="1048867"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1048868"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1048869" name="内容占位符 3"/>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1048870"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1048871" name="内容占位符 5"/>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1048872" name="日期占位符 6"/>
          <p:cNvSpPr>
            <a:spLocks noGrp="1"/>
          </p:cNvSpPr>
          <p:nvPr>
            <p:ph type="dt" sz="half" idx="10"/>
          </p:nvPr>
        </p:nvSpPr>
        <p:spPr/>
        <p:txBody>
          <a:bodyPr/>
          <a:lstStyle/>
          <a:p>
            <a:fld id="{64AB4783-B9B7-4E55-8B9A-C10D9BCCB595}" type="datetimeFigureOut">
              <a:rPr lang="zh-CN" altLang="en-US" smtClean="0"/>
              <a:t>2024/7/22</a:t>
            </a:fld>
            <a:endParaRPr lang="zh-CN" altLang="en-US"/>
          </a:p>
        </p:txBody>
      </p:sp>
      <p:sp>
        <p:nvSpPr>
          <p:cNvPr id="1048873" name="页脚占位符 7"/>
          <p:cNvSpPr>
            <a:spLocks noGrp="1"/>
          </p:cNvSpPr>
          <p:nvPr>
            <p:ph type="ftr" sz="quarter" idx="11"/>
          </p:nvPr>
        </p:nvSpPr>
        <p:spPr/>
        <p:txBody>
          <a:bodyPr/>
          <a:lstStyle/>
          <a:p>
            <a:endParaRPr lang="zh-CN" altLang="en-US"/>
          </a:p>
        </p:txBody>
      </p:sp>
      <p:sp>
        <p:nvSpPr>
          <p:cNvPr id="1048874" name="灯片编号占位符 8"/>
          <p:cNvSpPr>
            <a:spLocks noGrp="1"/>
          </p:cNvSpPr>
          <p:nvPr>
            <p:ph type="sldNum" sz="quarter" idx="12"/>
          </p:nvPr>
        </p:nvSpPr>
        <p:spPr/>
        <p:txBody>
          <a:bodyPr/>
          <a:lstStyle/>
          <a:p>
            <a:fld id="{7B0E705B-EE69-45B5-A6ED-32F46E8E9A25}"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3900" advClick="0" advTm="1000">
        <p14:glitter pattern="hexagon"/>
      </p:transition>
    </mc:Choice>
    <mc:Fallback xmlns="">
      <p:transition spd="slow">
        <p:fade/>
      </p:transition>
    </mc:Fallback>
  </mc:AlternateContent>
  <p:hf sldNum="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11_比较">
    <p:spTree>
      <p:nvGrpSpPr>
        <p:cNvPr id="1" name=""/>
        <p:cNvGrpSpPr/>
        <p:nvPr/>
      </p:nvGrpSpPr>
      <p:grpSpPr>
        <a:xfrm>
          <a:off x="0" y="0"/>
          <a:ext cx="0" cy="0"/>
          <a:chOff x="0" y="0"/>
          <a:chExt cx="0" cy="0"/>
        </a:xfrm>
      </p:grpSpPr>
      <p:sp>
        <p:nvSpPr>
          <p:cNvPr id="1048946"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1048947"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1048948" name="内容占位符 3"/>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1048949"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1048950" name="内容占位符 5"/>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1048951" name="日期占位符 6"/>
          <p:cNvSpPr>
            <a:spLocks noGrp="1"/>
          </p:cNvSpPr>
          <p:nvPr>
            <p:ph type="dt" sz="half" idx="10"/>
          </p:nvPr>
        </p:nvSpPr>
        <p:spPr/>
        <p:txBody>
          <a:bodyPr/>
          <a:lstStyle/>
          <a:p>
            <a:fld id="{64AB4783-B9B7-4E55-8B9A-C10D9BCCB595}" type="datetimeFigureOut">
              <a:rPr lang="zh-CN" altLang="en-US" smtClean="0"/>
              <a:t>2024/7/22</a:t>
            </a:fld>
            <a:endParaRPr lang="zh-CN" altLang="en-US"/>
          </a:p>
        </p:txBody>
      </p:sp>
      <p:sp>
        <p:nvSpPr>
          <p:cNvPr id="1048952" name="页脚占位符 7"/>
          <p:cNvSpPr>
            <a:spLocks noGrp="1"/>
          </p:cNvSpPr>
          <p:nvPr>
            <p:ph type="ftr" sz="quarter" idx="11"/>
          </p:nvPr>
        </p:nvSpPr>
        <p:spPr/>
        <p:txBody>
          <a:bodyPr/>
          <a:lstStyle/>
          <a:p>
            <a:endParaRPr lang="zh-CN" altLang="en-US"/>
          </a:p>
        </p:txBody>
      </p:sp>
      <p:sp>
        <p:nvSpPr>
          <p:cNvPr id="1048953" name="灯片编号占位符 8"/>
          <p:cNvSpPr>
            <a:spLocks noGrp="1"/>
          </p:cNvSpPr>
          <p:nvPr>
            <p:ph type="sldNum" sz="quarter" idx="12"/>
          </p:nvPr>
        </p:nvSpPr>
        <p:spPr/>
        <p:txBody>
          <a:bodyPr/>
          <a:lstStyle/>
          <a:p>
            <a:fld id="{7B0E705B-EE69-45B5-A6ED-32F46E8E9A25}"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3900" advClick="0" advTm="1000">
        <p14:glitter pattern="hexagon"/>
      </p:transition>
    </mc:Choice>
    <mc:Fallback xmlns="">
      <p:transition spd="slow">
        <p:fade/>
      </p:transition>
    </mc:Fallback>
  </mc:AlternateContent>
  <p:hf sldNum="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12_比较">
    <p:spTree>
      <p:nvGrpSpPr>
        <p:cNvPr id="1" name=""/>
        <p:cNvGrpSpPr/>
        <p:nvPr/>
      </p:nvGrpSpPr>
      <p:grpSpPr>
        <a:xfrm>
          <a:off x="0" y="0"/>
          <a:ext cx="0" cy="0"/>
          <a:chOff x="0" y="0"/>
          <a:chExt cx="0" cy="0"/>
        </a:xfrm>
      </p:grpSpPr>
      <p:sp>
        <p:nvSpPr>
          <p:cNvPr id="1049047"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1049048"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1049049" name="内容占位符 3"/>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1049050"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1049051" name="内容占位符 5"/>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1049052" name="日期占位符 6"/>
          <p:cNvSpPr>
            <a:spLocks noGrp="1"/>
          </p:cNvSpPr>
          <p:nvPr>
            <p:ph type="dt" sz="half" idx="10"/>
          </p:nvPr>
        </p:nvSpPr>
        <p:spPr/>
        <p:txBody>
          <a:bodyPr/>
          <a:lstStyle/>
          <a:p>
            <a:fld id="{64AB4783-B9B7-4E55-8B9A-C10D9BCCB595}" type="datetimeFigureOut">
              <a:rPr lang="zh-CN" altLang="en-US" smtClean="0"/>
              <a:t>2024/7/22</a:t>
            </a:fld>
            <a:endParaRPr lang="zh-CN" altLang="en-US"/>
          </a:p>
        </p:txBody>
      </p:sp>
      <p:sp>
        <p:nvSpPr>
          <p:cNvPr id="1049053" name="页脚占位符 7"/>
          <p:cNvSpPr>
            <a:spLocks noGrp="1"/>
          </p:cNvSpPr>
          <p:nvPr>
            <p:ph type="ftr" sz="quarter" idx="11"/>
          </p:nvPr>
        </p:nvSpPr>
        <p:spPr/>
        <p:txBody>
          <a:bodyPr/>
          <a:lstStyle/>
          <a:p>
            <a:endParaRPr lang="zh-CN" altLang="en-US"/>
          </a:p>
        </p:txBody>
      </p:sp>
      <p:sp>
        <p:nvSpPr>
          <p:cNvPr id="1049054" name="灯片编号占位符 8"/>
          <p:cNvSpPr>
            <a:spLocks noGrp="1"/>
          </p:cNvSpPr>
          <p:nvPr>
            <p:ph type="sldNum" sz="quarter" idx="12"/>
          </p:nvPr>
        </p:nvSpPr>
        <p:spPr/>
        <p:txBody>
          <a:bodyPr/>
          <a:lstStyle/>
          <a:p>
            <a:fld id="{7B0E705B-EE69-45B5-A6ED-32F46E8E9A25}"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3900" advClick="0" advTm="1000">
        <p14:glitter pattern="hexagon"/>
      </p:transition>
    </mc:Choice>
    <mc:Fallback xmlns="">
      <p:transition spd="slow">
        <p:fade/>
      </p:transition>
    </mc:Fallback>
  </mc:AlternateContent>
  <p:hf sldNum="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13_比较">
    <p:spTree>
      <p:nvGrpSpPr>
        <p:cNvPr id="1" name=""/>
        <p:cNvGrpSpPr/>
        <p:nvPr/>
      </p:nvGrpSpPr>
      <p:grpSpPr>
        <a:xfrm>
          <a:off x="0" y="0"/>
          <a:ext cx="0" cy="0"/>
          <a:chOff x="0" y="0"/>
          <a:chExt cx="0" cy="0"/>
        </a:xfrm>
      </p:grpSpPr>
      <p:sp>
        <p:nvSpPr>
          <p:cNvPr id="1048962"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1048963"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1048964" name="内容占位符 3"/>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1048965"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1048966" name="内容占位符 5"/>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1048967" name="日期占位符 6"/>
          <p:cNvSpPr>
            <a:spLocks noGrp="1"/>
          </p:cNvSpPr>
          <p:nvPr>
            <p:ph type="dt" sz="half" idx="10"/>
          </p:nvPr>
        </p:nvSpPr>
        <p:spPr/>
        <p:txBody>
          <a:bodyPr/>
          <a:lstStyle/>
          <a:p>
            <a:fld id="{64AB4783-B9B7-4E55-8B9A-C10D9BCCB595}" type="datetimeFigureOut">
              <a:rPr lang="zh-CN" altLang="en-US" smtClean="0"/>
              <a:t>2024/7/22</a:t>
            </a:fld>
            <a:endParaRPr lang="zh-CN" altLang="en-US"/>
          </a:p>
        </p:txBody>
      </p:sp>
      <p:sp>
        <p:nvSpPr>
          <p:cNvPr id="1048968" name="页脚占位符 7"/>
          <p:cNvSpPr>
            <a:spLocks noGrp="1"/>
          </p:cNvSpPr>
          <p:nvPr>
            <p:ph type="ftr" sz="quarter" idx="11"/>
          </p:nvPr>
        </p:nvSpPr>
        <p:spPr/>
        <p:txBody>
          <a:bodyPr/>
          <a:lstStyle/>
          <a:p>
            <a:endParaRPr lang="zh-CN" altLang="en-US"/>
          </a:p>
        </p:txBody>
      </p:sp>
      <p:sp>
        <p:nvSpPr>
          <p:cNvPr id="1048969" name="灯片编号占位符 8"/>
          <p:cNvSpPr>
            <a:spLocks noGrp="1"/>
          </p:cNvSpPr>
          <p:nvPr>
            <p:ph type="sldNum" sz="quarter" idx="12"/>
          </p:nvPr>
        </p:nvSpPr>
        <p:spPr/>
        <p:txBody>
          <a:bodyPr/>
          <a:lstStyle/>
          <a:p>
            <a:fld id="{7B0E705B-EE69-45B5-A6ED-32F46E8E9A25}"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3900" advClick="0" advTm="1000">
        <p14:glitter pattern="hexagon"/>
      </p:transition>
    </mc:Choice>
    <mc:Fallback xmlns="">
      <p:transition spd="slow">
        <p:fade/>
      </p:transition>
    </mc:Fallback>
  </mc:AlternateContent>
  <p:hf sldNum="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14_比较">
    <p:spTree>
      <p:nvGrpSpPr>
        <p:cNvPr id="1" name=""/>
        <p:cNvGrpSpPr/>
        <p:nvPr/>
      </p:nvGrpSpPr>
      <p:grpSpPr>
        <a:xfrm>
          <a:off x="0" y="0"/>
          <a:ext cx="0" cy="0"/>
          <a:chOff x="0" y="0"/>
          <a:chExt cx="0" cy="0"/>
        </a:xfrm>
      </p:grpSpPr>
      <p:sp>
        <p:nvSpPr>
          <p:cNvPr id="1049031"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1049032"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1049033" name="内容占位符 3"/>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1049034"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1049035" name="内容占位符 5"/>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1049036" name="日期占位符 6"/>
          <p:cNvSpPr>
            <a:spLocks noGrp="1"/>
          </p:cNvSpPr>
          <p:nvPr>
            <p:ph type="dt" sz="half" idx="10"/>
          </p:nvPr>
        </p:nvSpPr>
        <p:spPr/>
        <p:txBody>
          <a:bodyPr/>
          <a:lstStyle/>
          <a:p>
            <a:fld id="{64AB4783-B9B7-4E55-8B9A-C10D9BCCB595}" type="datetimeFigureOut">
              <a:rPr lang="zh-CN" altLang="en-US" smtClean="0"/>
              <a:t>2024/7/22</a:t>
            </a:fld>
            <a:endParaRPr lang="zh-CN" altLang="en-US"/>
          </a:p>
        </p:txBody>
      </p:sp>
      <p:sp>
        <p:nvSpPr>
          <p:cNvPr id="1049037" name="页脚占位符 7"/>
          <p:cNvSpPr>
            <a:spLocks noGrp="1"/>
          </p:cNvSpPr>
          <p:nvPr>
            <p:ph type="ftr" sz="quarter" idx="11"/>
          </p:nvPr>
        </p:nvSpPr>
        <p:spPr/>
        <p:txBody>
          <a:bodyPr/>
          <a:lstStyle/>
          <a:p>
            <a:endParaRPr lang="zh-CN" altLang="en-US"/>
          </a:p>
        </p:txBody>
      </p:sp>
      <p:sp>
        <p:nvSpPr>
          <p:cNvPr id="1049038" name="灯片编号占位符 8"/>
          <p:cNvSpPr>
            <a:spLocks noGrp="1"/>
          </p:cNvSpPr>
          <p:nvPr>
            <p:ph type="sldNum" sz="quarter" idx="12"/>
          </p:nvPr>
        </p:nvSpPr>
        <p:spPr/>
        <p:txBody>
          <a:bodyPr/>
          <a:lstStyle/>
          <a:p>
            <a:fld id="{7B0E705B-EE69-45B5-A6ED-32F46E8E9A25}"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3900" advClick="0" advTm="1000">
        <p14:glitter pattern="hexagon"/>
      </p:transition>
    </mc:Choice>
    <mc:Fallback xmlns="">
      <p:transition spd="slow">
        <p:fade/>
      </p:transition>
    </mc:Fallback>
  </mc:AlternateContent>
  <p:hf sldNum="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104891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1048913" name="内容占位符 2"/>
          <p:cNvSpPr>
            <a:spLocks noGrp="1"/>
          </p:cNvSpPr>
          <p:nvPr>
            <p:ph idx="1"/>
          </p:nvPr>
        </p:nvSpPr>
        <p:spPr>
          <a:xfrm>
            <a:off x="838200" y="1825625"/>
            <a:ext cx="10515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1048914" name="日期占位符 3"/>
          <p:cNvSpPr>
            <a:spLocks noGrp="1"/>
          </p:cNvSpPr>
          <p:nvPr>
            <p:ph type="dt" sz="half" idx="10"/>
          </p:nvPr>
        </p:nvSpPr>
        <p:spPr/>
        <p:txBody>
          <a:bodyPr/>
          <a:lstStyle/>
          <a:p>
            <a:fld id="{64AB4783-B9B7-4E55-8B9A-C10D9BCCB595}" type="datetimeFigureOut">
              <a:rPr lang="zh-CN" altLang="en-US" smtClean="0"/>
              <a:t>2024/7/22</a:t>
            </a:fld>
            <a:endParaRPr lang="zh-CN" altLang="en-US"/>
          </a:p>
        </p:txBody>
      </p:sp>
      <p:sp>
        <p:nvSpPr>
          <p:cNvPr id="1048915" name="页脚占位符 4"/>
          <p:cNvSpPr>
            <a:spLocks noGrp="1"/>
          </p:cNvSpPr>
          <p:nvPr>
            <p:ph type="ftr" sz="quarter" idx="11"/>
          </p:nvPr>
        </p:nvSpPr>
        <p:spPr/>
        <p:txBody>
          <a:bodyPr/>
          <a:lstStyle/>
          <a:p>
            <a:endParaRPr lang="zh-CN" altLang="en-US"/>
          </a:p>
        </p:txBody>
      </p:sp>
      <p:sp>
        <p:nvSpPr>
          <p:cNvPr id="1048916" name="灯片编号占位符 5"/>
          <p:cNvSpPr>
            <a:spLocks noGrp="1"/>
          </p:cNvSpPr>
          <p:nvPr>
            <p:ph type="sldNum" sz="quarter" idx="12"/>
          </p:nvPr>
        </p:nvSpPr>
        <p:spPr/>
        <p:txBody>
          <a:bodyPr/>
          <a:lstStyle/>
          <a:p>
            <a:fld id="{7B0E705B-EE69-45B5-A6ED-32F46E8E9A25}"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3900" advClick="0" advTm="1000">
        <p14:glitter pattern="hexagon"/>
      </p:transition>
    </mc:Choice>
    <mc:Fallback xmlns="">
      <p:transition spd="slow">
        <p:fade/>
      </p:transition>
    </mc:Fallback>
  </mc:AlternateContent>
  <p:hf sldNum="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15_比较">
    <p:spTree>
      <p:nvGrpSpPr>
        <p:cNvPr id="1" name=""/>
        <p:cNvGrpSpPr/>
        <p:nvPr/>
      </p:nvGrpSpPr>
      <p:grpSpPr>
        <a:xfrm>
          <a:off x="0" y="0"/>
          <a:ext cx="0" cy="0"/>
          <a:chOff x="0" y="0"/>
          <a:chExt cx="0" cy="0"/>
        </a:xfrm>
      </p:grpSpPr>
      <p:sp>
        <p:nvSpPr>
          <p:cNvPr id="1049197"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1049198"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1049199" name="内容占位符 3"/>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1049200"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1049201" name="内容占位符 5"/>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1049202" name="日期占位符 6"/>
          <p:cNvSpPr>
            <a:spLocks noGrp="1"/>
          </p:cNvSpPr>
          <p:nvPr>
            <p:ph type="dt" sz="half" idx="10"/>
          </p:nvPr>
        </p:nvSpPr>
        <p:spPr/>
        <p:txBody>
          <a:bodyPr/>
          <a:lstStyle/>
          <a:p>
            <a:fld id="{64AB4783-B9B7-4E55-8B9A-C10D9BCCB595}" type="datetimeFigureOut">
              <a:rPr lang="zh-CN" altLang="en-US" smtClean="0"/>
              <a:t>2024/7/22</a:t>
            </a:fld>
            <a:endParaRPr lang="zh-CN" altLang="en-US"/>
          </a:p>
        </p:txBody>
      </p:sp>
      <p:sp>
        <p:nvSpPr>
          <p:cNvPr id="1049203" name="页脚占位符 7"/>
          <p:cNvSpPr>
            <a:spLocks noGrp="1"/>
          </p:cNvSpPr>
          <p:nvPr>
            <p:ph type="ftr" sz="quarter" idx="11"/>
          </p:nvPr>
        </p:nvSpPr>
        <p:spPr/>
        <p:txBody>
          <a:bodyPr/>
          <a:lstStyle/>
          <a:p>
            <a:endParaRPr lang="zh-CN" altLang="en-US"/>
          </a:p>
        </p:txBody>
      </p:sp>
      <p:sp>
        <p:nvSpPr>
          <p:cNvPr id="1049204" name="灯片编号占位符 8"/>
          <p:cNvSpPr>
            <a:spLocks noGrp="1"/>
          </p:cNvSpPr>
          <p:nvPr>
            <p:ph type="sldNum" sz="quarter" idx="12"/>
          </p:nvPr>
        </p:nvSpPr>
        <p:spPr/>
        <p:txBody>
          <a:bodyPr/>
          <a:lstStyle/>
          <a:p>
            <a:fld id="{7B0E705B-EE69-45B5-A6ED-32F46E8E9A25}"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3900" advClick="0" advTm="1000">
        <p14:glitter pattern="hexagon"/>
      </p:transition>
    </mc:Choice>
    <mc:Fallback xmlns="">
      <p:transition spd="slow">
        <p:fade/>
      </p:transition>
    </mc:Fallback>
  </mc:AlternateContent>
  <p:hf sldNum="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16_比较">
    <p:spTree>
      <p:nvGrpSpPr>
        <p:cNvPr id="1" name=""/>
        <p:cNvGrpSpPr/>
        <p:nvPr/>
      </p:nvGrpSpPr>
      <p:grpSpPr>
        <a:xfrm>
          <a:off x="0" y="0"/>
          <a:ext cx="0" cy="0"/>
          <a:chOff x="0" y="0"/>
          <a:chExt cx="0" cy="0"/>
        </a:xfrm>
      </p:grpSpPr>
      <p:sp>
        <p:nvSpPr>
          <p:cNvPr id="1048999"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1049000"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1049001" name="内容占位符 3"/>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1049002"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1049003" name="内容占位符 5"/>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1049004" name="日期占位符 6"/>
          <p:cNvSpPr>
            <a:spLocks noGrp="1"/>
          </p:cNvSpPr>
          <p:nvPr>
            <p:ph type="dt" sz="half" idx="10"/>
          </p:nvPr>
        </p:nvSpPr>
        <p:spPr/>
        <p:txBody>
          <a:bodyPr/>
          <a:lstStyle/>
          <a:p>
            <a:fld id="{64AB4783-B9B7-4E55-8B9A-C10D9BCCB595}" type="datetimeFigureOut">
              <a:rPr lang="zh-CN" altLang="en-US" smtClean="0"/>
              <a:t>2024/7/22</a:t>
            </a:fld>
            <a:endParaRPr lang="zh-CN" altLang="en-US"/>
          </a:p>
        </p:txBody>
      </p:sp>
      <p:sp>
        <p:nvSpPr>
          <p:cNvPr id="1049005" name="页脚占位符 7"/>
          <p:cNvSpPr>
            <a:spLocks noGrp="1"/>
          </p:cNvSpPr>
          <p:nvPr>
            <p:ph type="ftr" sz="quarter" idx="11"/>
          </p:nvPr>
        </p:nvSpPr>
        <p:spPr/>
        <p:txBody>
          <a:bodyPr/>
          <a:lstStyle/>
          <a:p>
            <a:endParaRPr lang="zh-CN" altLang="en-US"/>
          </a:p>
        </p:txBody>
      </p:sp>
      <p:sp>
        <p:nvSpPr>
          <p:cNvPr id="1049006" name="灯片编号占位符 8"/>
          <p:cNvSpPr>
            <a:spLocks noGrp="1"/>
          </p:cNvSpPr>
          <p:nvPr>
            <p:ph type="sldNum" sz="quarter" idx="12"/>
          </p:nvPr>
        </p:nvSpPr>
        <p:spPr/>
        <p:txBody>
          <a:bodyPr/>
          <a:lstStyle/>
          <a:p>
            <a:fld id="{7B0E705B-EE69-45B5-A6ED-32F46E8E9A25}"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3900" advClick="0" advTm="1000">
        <p14:glitter pattern="hexagon"/>
      </p:transition>
    </mc:Choice>
    <mc:Fallback xmlns="">
      <p:transition spd="slow">
        <p:fade/>
      </p:transition>
    </mc:Fallback>
  </mc:AlternateContent>
  <p:hf sldNum="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17_比较">
    <p:spTree>
      <p:nvGrpSpPr>
        <p:cNvPr id="1" name=""/>
        <p:cNvGrpSpPr/>
        <p:nvPr/>
      </p:nvGrpSpPr>
      <p:grpSpPr>
        <a:xfrm>
          <a:off x="0" y="0"/>
          <a:ext cx="0" cy="0"/>
          <a:chOff x="0" y="0"/>
          <a:chExt cx="0" cy="0"/>
        </a:xfrm>
      </p:grpSpPr>
      <p:sp>
        <p:nvSpPr>
          <p:cNvPr id="1049007"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1049008"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1049009" name="内容占位符 3"/>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1049010"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1049011" name="内容占位符 5"/>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1049012" name="日期占位符 6"/>
          <p:cNvSpPr>
            <a:spLocks noGrp="1"/>
          </p:cNvSpPr>
          <p:nvPr>
            <p:ph type="dt" sz="half" idx="10"/>
          </p:nvPr>
        </p:nvSpPr>
        <p:spPr/>
        <p:txBody>
          <a:bodyPr/>
          <a:lstStyle/>
          <a:p>
            <a:fld id="{64AB4783-B9B7-4E55-8B9A-C10D9BCCB595}" type="datetimeFigureOut">
              <a:rPr lang="zh-CN" altLang="en-US" smtClean="0"/>
              <a:t>2024/7/22</a:t>
            </a:fld>
            <a:endParaRPr lang="zh-CN" altLang="en-US"/>
          </a:p>
        </p:txBody>
      </p:sp>
      <p:sp>
        <p:nvSpPr>
          <p:cNvPr id="1049013" name="页脚占位符 7"/>
          <p:cNvSpPr>
            <a:spLocks noGrp="1"/>
          </p:cNvSpPr>
          <p:nvPr>
            <p:ph type="ftr" sz="quarter" idx="11"/>
          </p:nvPr>
        </p:nvSpPr>
        <p:spPr/>
        <p:txBody>
          <a:bodyPr/>
          <a:lstStyle/>
          <a:p>
            <a:endParaRPr lang="zh-CN" altLang="en-US"/>
          </a:p>
        </p:txBody>
      </p:sp>
      <p:sp>
        <p:nvSpPr>
          <p:cNvPr id="1049014" name="灯片编号占位符 8"/>
          <p:cNvSpPr>
            <a:spLocks noGrp="1"/>
          </p:cNvSpPr>
          <p:nvPr>
            <p:ph type="sldNum" sz="quarter" idx="12"/>
          </p:nvPr>
        </p:nvSpPr>
        <p:spPr/>
        <p:txBody>
          <a:bodyPr/>
          <a:lstStyle/>
          <a:p>
            <a:fld id="{7B0E705B-EE69-45B5-A6ED-32F46E8E9A25}"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3900" advClick="0" advTm="1000">
        <p14:glitter pattern="hexagon"/>
      </p:transition>
    </mc:Choice>
    <mc:Fallback xmlns="">
      <p:transition spd="slow">
        <p:fade/>
      </p:transition>
    </mc:Fallback>
  </mc:AlternateContent>
  <p:hf sldNum="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type="twoTxTwoObj" preserve="1">
  <p:cSld name="18_比较">
    <p:spTree>
      <p:nvGrpSpPr>
        <p:cNvPr id="1" name=""/>
        <p:cNvGrpSpPr/>
        <p:nvPr/>
      </p:nvGrpSpPr>
      <p:grpSpPr>
        <a:xfrm>
          <a:off x="0" y="0"/>
          <a:ext cx="0" cy="0"/>
          <a:chOff x="0" y="0"/>
          <a:chExt cx="0" cy="0"/>
        </a:xfrm>
      </p:grpSpPr>
      <p:sp>
        <p:nvSpPr>
          <p:cNvPr id="1049061"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1049062"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1049063" name="内容占位符 3"/>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1049064"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1049065" name="内容占位符 5"/>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1049066" name="日期占位符 6"/>
          <p:cNvSpPr>
            <a:spLocks noGrp="1"/>
          </p:cNvSpPr>
          <p:nvPr>
            <p:ph type="dt" sz="half" idx="10"/>
          </p:nvPr>
        </p:nvSpPr>
        <p:spPr/>
        <p:txBody>
          <a:bodyPr/>
          <a:lstStyle/>
          <a:p>
            <a:fld id="{64AB4783-B9B7-4E55-8B9A-C10D9BCCB595}" type="datetimeFigureOut">
              <a:rPr lang="zh-CN" altLang="en-US" smtClean="0"/>
              <a:t>2024/7/22</a:t>
            </a:fld>
            <a:endParaRPr lang="zh-CN" altLang="en-US"/>
          </a:p>
        </p:txBody>
      </p:sp>
      <p:sp>
        <p:nvSpPr>
          <p:cNvPr id="1049067" name="页脚占位符 7"/>
          <p:cNvSpPr>
            <a:spLocks noGrp="1"/>
          </p:cNvSpPr>
          <p:nvPr>
            <p:ph type="ftr" sz="quarter" idx="11"/>
          </p:nvPr>
        </p:nvSpPr>
        <p:spPr/>
        <p:txBody>
          <a:bodyPr/>
          <a:lstStyle/>
          <a:p>
            <a:endParaRPr lang="zh-CN" altLang="en-US"/>
          </a:p>
        </p:txBody>
      </p:sp>
      <p:sp>
        <p:nvSpPr>
          <p:cNvPr id="1049068" name="灯片编号占位符 8"/>
          <p:cNvSpPr>
            <a:spLocks noGrp="1"/>
          </p:cNvSpPr>
          <p:nvPr>
            <p:ph type="sldNum" sz="quarter" idx="12"/>
          </p:nvPr>
        </p:nvSpPr>
        <p:spPr/>
        <p:txBody>
          <a:bodyPr/>
          <a:lstStyle/>
          <a:p>
            <a:fld id="{7B0E705B-EE69-45B5-A6ED-32F46E8E9A25}"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3900" advClick="0" advTm="1000">
        <p14:glitter pattern="hexagon"/>
      </p:transition>
    </mc:Choice>
    <mc:Fallback xmlns="">
      <p:transition spd="slow">
        <p:fade/>
      </p:transition>
    </mc:Fallback>
  </mc:AlternateContent>
  <p:hf sldNum="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type="twoTxTwoObj" preserve="1">
  <p:cSld name="19_比较">
    <p:spTree>
      <p:nvGrpSpPr>
        <p:cNvPr id="1" name=""/>
        <p:cNvGrpSpPr/>
        <p:nvPr/>
      </p:nvGrpSpPr>
      <p:grpSpPr>
        <a:xfrm>
          <a:off x="0" y="0"/>
          <a:ext cx="0" cy="0"/>
          <a:chOff x="0" y="0"/>
          <a:chExt cx="0" cy="0"/>
        </a:xfrm>
      </p:grpSpPr>
      <p:sp>
        <p:nvSpPr>
          <p:cNvPr id="1048851"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1048852"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1048853" name="内容占位符 3"/>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1048854"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1048855" name="内容占位符 5"/>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1048856" name="日期占位符 6"/>
          <p:cNvSpPr>
            <a:spLocks noGrp="1"/>
          </p:cNvSpPr>
          <p:nvPr>
            <p:ph type="dt" sz="half" idx="10"/>
          </p:nvPr>
        </p:nvSpPr>
        <p:spPr/>
        <p:txBody>
          <a:bodyPr/>
          <a:lstStyle/>
          <a:p>
            <a:fld id="{64AB4783-B9B7-4E55-8B9A-C10D9BCCB595}" type="datetimeFigureOut">
              <a:rPr lang="zh-CN" altLang="en-US" smtClean="0"/>
              <a:t>2024/7/22</a:t>
            </a:fld>
            <a:endParaRPr lang="zh-CN" altLang="en-US"/>
          </a:p>
        </p:txBody>
      </p:sp>
      <p:sp>
        <p:nvSpPr>
          <p:cNvPr id="1048857" name="页脚占位符 7"/>
          <p:cNvSpPr>
            <a:spLocks noGrp="1"/>
          </p:cNvSpPr>
          <p:nvPr>
            <p:ph type="ftr" sz="quarter" idx="11"/>
          </p:nvPr>
        </p:nvSpPr>
        <p:spPr/>
        <p:txBody>
          <a:bodyPr/>
          <a:lstStyle/>
          <a:p>
            <a:endParaRPr lang="zh-CN" altLang="en-US"/>
          </a:p>
        </p:txBody>
      </p:sp>
      <p:sp>
        <p:nvSpPr>
          <p:cNvPr id="1048858" name="灯片编号占位符 8"/>
          <p:cNvSpPr>
            <a:spLocks noGrp="1"/>
          </p:cNvSpPr>
          <p:nvPr>
            <p:ph type="sldNum" sz="quarter" idx="12"/>
          </p:nvPr>
        </p:nvSpPr>
        <p:spPr/>
        <p:txBody>
          <a:bodyPr/>
          <a:lstStyle/>
          <a:p>
            <a:fld id="{7B0E705B-EE69-45B5-A6ED-32F46E8E9A25}"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3900" advClick="0" advTm="1000">
        <p14:glitter pattern="hexagon"/>
      </p:transition>
    </mc:Choice>
    <mc:Fallback xmlns="">
      <p:transition spd="slow">
        <p:fade/>
      </p:transition>
    </mc:Fallback>
  </mc:AlternateContent>
  <p:hf sldNum="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type="twoTxTwoObj" preserve="1">
  <p:cSld name="20_比较">
    <p:spTree>
      <p:nvGrpSpPr>
        <p:cNvPr id="1" name=""/>
        <p:cNvGrpSpPr/>
        <p:nvPr/>
      </p:nvGrpSpPr>
      <p:grpSpPr>
        <a:xfrm>
          <a:off x="0" y="0"/>
          <a:ext cx="0" cy="0"/>
          <a:chOff x="0" y="0"/>
          <a:chExt cx="0" cy="0"/>
        </a:xfrm>
      </p:grpSpPr>
      <p:sp>
        <p:nvSpPr>
          <p:cNvPr id="1048896"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1048897"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1048898" name="内容占位符 3"/>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1048899"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1048900" name="内容占位符 5"/>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1048901" name="日期占位符 6"/>
          <p:cNvSpPr>
            <a:spLocks noGrp="1"/>
          </p:cNvSpPr>
          <p:nvPr>
            <p:ph type="dt" sz="half" idx="10"/>
          </p:nvPr>
        </p:nvSpPr>
        <p:spPr/>
        <p:txBody>
          <a:bodyPr/>
          <a:lstStyle/>
          <a:p>
            <a:fld id="{64AB4783-B9B7-4E55-8B9A-C10D9BCCB595}" type="datetimeFigureOut">
              <a:rPr lang="zh-CN" altLang="en-US" smtClean="0"/>
              <a:t>2024/7/22</a:t>
            </a:fld>
            <a:endParaRPr lang="zh-CN" altLang="en-US"/>
          </a:p>
        </p:txBody>
      </p:sp>
      <p:sp>
        <p:nvSpPr>
          <p:cNvPr id="1048902" name="页脚占位符 7"/>
          <p:cNvSpPr>
            <a:spLocks noGrp="1"/>
          </p:cNvSpPr>
          <p:nvPr>
            <p:ph type="ftr" sz="quarter" idx="11"/>
          </p:nvPr>
        </p:nvSpPr>
        <p:spPr/>
        <p:txBody>
          <a:bodyPr/>
          <a:lstStyle/>
          <a:p>
            <a:endParaRPr lang="zh-CN" altLang="en-US"/>
          </a:p>
        </p:txBody>
      </p:sp>
      <p:sp>
        <p:nvSpPr>
          <p:cNvPr id="1048903" name="灯片编号占位符 8"/>
          <p:cNvSpPr>
            <a:spLocks noGrp="1"/>
          </p:cNvSpPr>
          <p:nvPr>
            <p:ph type="sldNum" sz="quarter" idx="12"/>
          </p:nvPr>
        </p:nvSpPr>
        <p:spPr/>
        <p:txBody>
          <a:bodyPr/>
          <a:lstStyle/>
          <a:p>
            <a:fld id="{7B0E705B-EE69-45B5-A6ED-32F46E8E9A25}"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3900" advClick="0" advTm="1000">
        <p14:glitter pattern="hexagon"/>
      </p:transition>
    </mc:Choice>
    <mc:Fallback xmlns="">
      <p:transition spd="slow">
        <p:fade/>
      </p:transition>
    </mc:Fallback>
  </mc:AlternateContent>
  <p:hf sldNum="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type="twoTxTwoObj" preserve="1">
  <p:cSld name="21_比较">
    <p:spTree>
      <p:nvGrpSpPr>
        <p:cNvPr id="1" name=""/>
        <p:cNvGrpSpPr/>
        <p:nvPr/>
      </p:nvGrpSpPr>
      <p:grpSpPr>
        <a:xfrm>
          <a:off x="0" y="0"/>
          <a:ext cx="0" cy="0"/>
          <a:chOff x="0" y="0"/>
          <a:chExt cx="0" cy="0"/>
        </a:xfrm>
      </p:grpSpPr>
      <p:sp>
        <p:nvSpPr>
          <p:cNvPr id="1049269"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1049270"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1049271" name="内容占位符 3"/>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1049272"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1049273" name="内容占位符 5"/>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1049274" name="日期占位符 6"/>
          <p:cNvSpPr>
            <a:spLocks noGrp="1"/>
          </p:cNvSpPr>
          <p:nvPr>
            <p:ph type="dt" sz="half" idx="10"/>
          </p:nvPr>
        </p:nvSpPr>
        <p:spPr/>
        <p:txBody>
          <a:bodyPr/>
          <a:lstStyle/>
          <a:p>
            <a:fld id="{64AB4783-B9B7-4E55-8B9A-C10D9BCCB595}" type="datetimeFigureOut">
              <a:rPr lang="zh-CN" altLang="en-US" smtClean="0"/>
              <a:t>2024/7/22</a:t>
            </a:fld>
            <a:endParaRPr lang="zh-CN" altLang="en-US"/>
          </a:p>
        </p:txBody>
      </p:sp>
      <p:sp>
        <p:nvSpPr>
          <p:cNvPr id="1049275" name="页脚占位符 7"/>
          <p:cNvSpPr>
            <a:spLocks noGrp="1"/>
          </p:cNvSpPr>
          <p:nvPr>
            <p:ph type="ftr" sz="quarter" idx="11"/>
          </p:nvPr>
        </p:nvSpPr>
        <p:spPr/>
        <p:txBody>
          <a:bodyPr/>
          <a:lstStyle/>
          <a:p>
            <a:endParaRPr lang="zh-CN" altLang="en-US"/>
          </a:p>
        </p:txBody>
      </p:sp>
      <p:sp>
        <p:nvSpPr>
          <p:cNvPr id="1049276" name="灯片编号占位符 8"/>
          <p:cNvSpPr>
            <a:spLocks noGrp="1"/>
          </p:cNvSpPr>
          <p:nvPr>
            <p:ph type="sldNum" sz="quarter" idx="12"/>
          </p:nvPr>
        </p:nvSpPr>
        <p:spPr/>
        <p:txBody>
          <a:bodyPr/>
          <a:lstStyle/>
          <a:p>
            <a:fld id="{7B0E705B-EE69-45B5-A6ED-32F46E8E9A25}"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3900" advClick="0" advTm="1000">
        <p14:glitter pattern="hexagon"/>
      </p:transition>
    </mc:Choice>
    <mc:Fallback xmlns="">
      <p:transition spd="slow">
        <p:fade/>
      </p:transition>
    </mc:Fallback>
  </mc:AlternateContent>
  <p:hf sldNum="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22_比较">
    <p:spTree>
      <p:nvGrpSpPr>
        <p:cNvPr id="1" name=""/>
        <p:cNvGrpSpPr/>
        <p:nvPr/>
      </p:nvGrpSpPr>
      <p:grpSpPr>
        <a:xfrm>
          <a:off x="0" y="0"/>
          <a:ext cx="0" cy="0"/>
          <a:chOff x="0" y="0"/>
          <a:chExt cx="0" cy="0"/>
        </a:xfrm>
      </p:grpSpPr>
      <p:sp>
        <p:nvSpPr>
          <p:cNvPr id="1049323"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1049324"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1049325" name="内容占位符 3"/>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1049326"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1049327" name="内容占位符 5"/>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1049328" name="日期占位符 6"/>
          <p:cNvSpPr>
            <a:spLocks noGrp="1"/>
          </p:cNvSpPr>
          <p:nvPr>
            <p:ph type="dt" sz="half" idx="10"/>
          </p:nvPr>
        </p:nvSpPr>
        <p:spPr/>
        <p:txBody>
          <a:bodyPr/>
          <a:lstStyle/>
          <a:p>
            <a:fld id="{64AB4783-B9B7-4E55-8B9A-C10D9BCCB595}" type="datetimeFigureOut">
              <a:rPr lang="zh-CN" altLang="en-US" smtClean="0"/>
              <a:t>2024/7/22</a:t>
            </a:fld>
            <a:endParaRPr lang="zh-CN" altLang="en-US"/>
          </a:p>
        </p:txBody>
      </p:sp>
      <p:sp>
        <p:nvSpPr>
          <p:cNvPr id="1049329" name="页脚占位符 7"/>
          <p:cNvSpPr>
            <a:spLocks noGrp="1"/>
          </p:cNvSpPr>
          <p:nvPr>
            <p:ph type="ftr" sz="quarter" idx="11"/>
          </p:nvPr>
        </p:nvSpPr>
        <p:spPr/>
        <p:txBody>
          <a:bodyPr/>
          <a:lstStyle/>
          <a:p>
            <a:endParaRPr lang="zh-CN" altLang="en-US"/>
          </a:p>
        </p:txBody>
      </p:sp>
      <p:sp>
        <p:nvSpPr>
          <p:cNvPr id="1049330" name="灯片编号占位符 8"/>
          <p:cNvSpPr>
            <a:spLocks noGrp="1"/>
          </p:cNvSpPr>
          <p:nvPr>
            <p:ph type="sldNum" sz="quarter" idx="12"/>
          </p:nvPr>
        </p:nvSpPr>
        <p:spPr/>
        <p:txBody>
          <a:bodyPr/>
          <a:lstStyle/>
          <a:p>
            <a:fld id="{7B0E705B-EE69-45B5-A6ED-32F46E8E9A25}"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3900" advClick="0" advTm="1000">
        <p14:glitter pattern="hexagon"/>
      </p:transition>
    </mc:Choice>
    <mc:Fallback xmlns="">
      <p:transition spd="slow">
        <p:fade/>
      </p:transition>
    </mc:Fallback>
  </mc:AlternateContent>
  <p:hf sldNum="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23_比较">
    <p:spTree>
      <p:nvGrpSpPr>
        <p:cNvPr id="1" name=""/>
        <p:cNvGrpSpPr/>
        <p:nvPr/>
      </p:nvGrpSpPr>
      <p:grpSpPr>
        <a:xfrm>
          <a:off x="0" y="0"/>
          <a:ext cx="0" cy="0"/>
          <a:chOff x="0" y="0"/>
          <a:chExt cx="0" cy="0"/>
        </a:xfrm>
      </p:grpSpPr>
      <p:sp>
        <p:nvSpPr>
          <p:cNvPr id="1049157"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1049158"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1049159" name="内容占位符 3"/>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1049160"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1049161" name="内容占位符 5"/>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1049162" name="日期占位符 6"/>
          <p:cNvSpPr>
            <a:spLocks noGrp="1"/>
          </p:cNvSpPr>
          <p:nvPr>
            <p:ph type="dt" sz="half" idx="10"/>
          </p:nvPr>
        </p:nvSpPr>
        <p:spPr/>
        <p:txBody>
          <a:bodyPr/>
          <a:lstStyle/>
          <a:p>
            <a:fld id="{64AB4783-B9B7-4E55-8B9A-C10D9BCCB595}" type="datetimeFigureOut">
              <a:rPr lang="zh-CN" altLang="en-US" smtClean="0"/>
              <a:t>2024/7/22</a:t>
            </a:fld>
            <a:endParaRPr lang="zh-CN" altLang="en-US"/>
          </a:p>
        </p:txBody>
      </p:sp>
      <p:sp>
        <p:nvSpPr>
          <p:cNvPr id="1049163" name="页脚占位符 7"/>
          <p:cNvSpPr>
            <a:spLocks noGrp="1"/>
          </p:cNvSpPr>
          <p:nvPr>
            <p:ph type="ftr" sz="quarter" idx="11"/>
          </p:nvPr>
        </p:nvSpPr>
        <p:spPr/>
        <p:txBody>
          <a:bodyPr/>
          <a:lstStyle/>
          <a:p>
            <a:endParaRPr lang="zh-CN" altLang="en-US"/>
          </a:p>
        </p:txBody>
      </p:sp>
      <p:sp>
        <p:nvSpPr>
          <p:cNvPr id="1049164" name="灯片编号占位符 8"/>
          <p:cNvSpPr>
            <a:spLocks noGrp="1"/>
          </p:cNvSpPr>
          <p:nvPr>
            <p:ph type="sldNum" sz="quarter" idx="12"/>
          </p:nvPr>
        </p:nvSpPr>
        <p:spPr/>
        <p:txBody>
          <a:bodyPr/>
          <a:lstStyle/>
          <a:p>
            <a:fld id="{7B0E705B-EE69-45B5-A6ED-32F46E8E9A25}"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3900" advClick="0" advTm="1000">
        <p14:glitter pattern="hexagon"/>
      </p:transition>
    </mc:Choice>
    <mc:Fallback xmlns="">
      <p:transition spd="slow">
        <p:fade/>
      </p:transition>
    </mc:Fallback>
  </mc:AlternateContent>
  <p:hf sldNum="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24_比较">
    <p:spTree>
      <p:nvGrpSpPr>
        <p:cNvPr id="1" name=""/>
        <p:cNvGrpSpPr/>
        <p:nvPr/>
      </p:nvGrpSpPr>
      <p:grpSpPr>
        <a:xfrm>
          <a:off x="0" y="0"/>
          <a:ext cx="0" cy="0"/>
          <a:chOff x="0" y="0"/>
          <a:chExt cx="0" cy="0"/>
        </a:xfrm>
      </p:grpSpPr>
      <p:sp>
        <p:nvSpPr>
          <p:cNvPr id="1049229"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1049230"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1049231" name="内容占位符 3"/>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1049232"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1049233" name="内容占位符 5"/>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1049234" name="日期占位符 6"/>
          <p:cNvSpPr>
            <a:spLocks noGrp="1"/>
          </p:cNvSpPr>
          <p:nvPr>
            <p:ph type="dt" sz="half" idx="10"/>
          </p:nvPr>
        </p:nvSpPr>
        <p:spPr/>
        <p:txBody>
          <a:bodyPr/>
          <a:lstStyle/>
          <a:p>
            <a:fld id="{64AB4783-B9B7-4E55-8B9A-C10D9BCCB595}" type="datetimeFigureOut">
              <a:rPr lang="zh-CN" altLang="en-US" smtClean="0"/>
              <a:t>2024/7/22</a:t>
            </a:fld>
            <a:endParaRPr lang="zh-CN" altLang="en-US"/>
          </a:p>
        </p:txBody>
      </p:sp>
      <p:sp>
        <p:nvSpPr>
          <p:cNvPr id="1049235" name="页脚占位符 7"/>
          <p:cNvSpPr>
            <a:spLocks noGrp="1"/>
          </p:cNvSpPr>
          <p:nvPr>
            <p:ph type="ftr" sz="quarter" idx="11"/>
          </p:nvPr>
        </p:nvSpPr>
        <p:spPr/>
        <p:txBody>
          <a:bodyPr/>
          <a:lstStyle/>
          <a:p>
            <a:endParaRPr lang="zh-CN" altLang="en-US"/>
          </a:p>
        </p:txBody>
      </p:sp>
      <p:sp>
        <p:nvSpPr>
          <p:cNvPr id="1049236" name="灯片编号占位符 8"/>
          <p:cNvSpPr>
            <a:spLocks noGrp="1"/>
          </p:cNvSpPr>
          <p:nvPr>
            <p:ph type="sldNum" sz="quarter" idx="12"/>
          </p:nvPr>
        </p:nvSpPr>
        <p:spPr/>
        <p:txBody>
          <a:bodyPr/>
          <a:lstStyle/>
          <a:p>
            <a:fld id="{7B0E705B-EE69-45B5-A6ED-32F46E8E9A25}"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3900" advClick="0" advTm="1000">
        <p14:glitter pattern="hexagon"/>
      </p:transition>
    </mc:Choice>
    <mc:Fallback xmlns="">
      <p:transition spd="slow">
        <p:fade/>
      </p:transition>
    </mc:Fallback>
  </mc:AlternateContent>
  <p:hf sldNum="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1048883" name="标题 1"/>
          <p:cNvSpPr>
            <a:spLocks noGrp="1"/>
          </p:cNvSpPr>
          <p:nvPr>
            <p:ph type="title"/>
          </p:nvPr>
        </p:nvSpPr>
        <p:spPr>
          <a:xfrm>
            <a:off x="831850" y="1709738"/>
            <a:ext cx="10515600" cy="2852737"/>
          </a:xfrm>
          <a:prstGeom prst="rect">
            <a:avLst/>
          </a:prstGeom>
        </p:spPr>
        <p:txBody>
          <a:bodyPr anchor="b"/>
          <a:lstStyle>
            <a:lvl1pPr>
              <a:defRPr sz="6000"/>
            </a:lvl1pPr>
          </a:lstStyle>
          <a:p>
            <a:r>
              <a:rPr lang="zh-CN" altLang="en-US"/>
              <a:t>单击此处编辑母版标题样式</a:t>
            </a:r>
          </a:p>
        </p:txBody>
      </p:sp>
      <p:sp>
        <p:nvSpPr>
          <p:cNvPr id="1048884" name="文本占位符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1048885" name="日期占位符 3"/>
          <p:cNvSpPr>
            <a:spLocks noGrp="1"/>
          </p:cNvSpPr>
          <p:nvPr>
            <p:ph type="dt" sz="half" idx="10"/>
          </p:nvPr>
        </p:nvSpPr>
        <p:spPr/>
        <p:txBody>
          <a:bodyPr/>
          <a:lstStyle/>
          <a:p>
            <a:fld id="{64AB4783-B9B7-4E55-8B9A-C10D9BCCB595}" type="datetimeFigureOut">
              <a:rPr lang="zh-CN" altLang="en-US" smtClean="0"/>
              <a:t>2024/7/22</a:t>
            </a:fld>
            <a:endParaRPr lang="zh-CN" altLang="en-US"/>
          </a:p>
        </p:txBody>
      </p:sp>
      <p:sp>
        <p:nvSpPr>
          <p:cNvPr id="1048886" name="页脚占位符 4"/>
          <p:cNvSpPr>
            <a:spLocks noGrp="1"/>
          </p:cNvSpPr>
          <p:nvPr>
            <p:ph type="ftr" sz="quarter" idx="11"/>
          </p:nvPr>
        </p:nvSpPr>
        <p:spPr/>
        <p:txBody>
          <a:bodyPr/>
          <a:lstStyle/>
          <a:p>
            <a:endParaRPr lang="zh-CN" altLang="en-US"/>
          </a:p>
        </p:txBody>
      </p:sp>
      <p:sp>
        <p:nvSpPr>
          <p:cNvPr id="1048887" name="灯片编号占位符 5"/>
          <p:cNvSpPr>
            <a:spLocks noGrp="1"/>
          </p:cNvSpPr>
          <p:nvPr>
            <p:ph type="sldNum" sz="quarter" idx="12"/>
          </p:nvPr>
        </p:nvSpPr>
        <p:spPr/>
        <p:txBody>
          <a:bodyPr/>
          <a:lstStyle/>
          <a:p>
            <a:fld id="{7B0E705B-EE69-45B5-A6ED-32F46E8E9A25}"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3900" advClick="0" advTm="1000">
        <p14:glitter pattern="hexagon"/>
      </p:transition>
    </mc:Choice>
    <mc:Fallback xmlns="">
      <p:transition spd="slow">
        <p:fade/>
      </p:transition>
    </mc:Fallback>
  </mc:AlternateContent>
  <p:hf sldNum="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type="twoTxTwoObj" preserve="1">
  <p:cSld name="25_比较">
    <p:spTree>
      <p:nvGrpSpPr>
        <p:cNvPr id="1" name=""/>
        <p:cNvGrpSpPr/>
        <p:nvPr/>
      </p:nvGrpSpPr>
      <p:grpSpPr>
        <a:xfrm>
          <a:off x="0" y="0"/>
          <a:ext cx="0" cy="0"/>
          <a:chOff x="0" y="0"/>
          <a:chExt cx="0" cy="0"/>
        </a:xfrm>
      </p:grpSpPr>
      <p:sp>
        <p:nvSpPr>
          <p:cNvPr id="1049285"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1049286"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1049287" name="内容占位符 3"/>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1049288"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1049289" name="内容占位符 5"/>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1049290" name="日期占位符 6"/>
          <p:cNvSpPr>
            <a:spLocks noGrp="1"/>
          </p:cNvSpPr>
          <p:nvPr>
            <p:ph type="dt" sz="half" idx="10"/>
          </p:nvPr>
        </p:nvSpPr>
        <p:spPr/>
        <p:txBody>
          <a:bodyPr/>
          <a:lstStyle/>
          <a:p>
            <a:fld id="{64AB4783-B9B7-4E55-8B9A-C10D9BCCB595}" type="datetimeFigureOut">
              <a:rPr lang="zh-CN" altLang="en-US" smtClean="0"/>
              <a:t>2024/7/22</a:t>
            </a:fld>
            <a:endParaRPr lang="zh-CN" altLang="en-US"/>
          </a:p>
        </p:txBody>
      </p:sp>
      <p:sp>
        <p:nvSpPr>
          <p:cNvPr id="1049291" name="页脚占位符 7"/>
          <p:cNvSpPr>
            <a:spLocks noGrp="1"/>
          </p:cNvSpPr>
          <p:nvPr>
            <p:ph type="ftr" sz="quarter" idx="11"/>
          </p:nvPr>
        </p:nvSpPr>
        <p:spPr/>
        <p:txBody>
          <a:bodyPr/>
          <a:lstStyle/>
          <a:p>
            <a:endParaRPr lang="zh-CN" altLang="en-US"/>
          </a:p>
        </p:txBody>
      </p:sp>
      <p:sp>
        <p:nvSpPr>
          <p:cNvPr id="1049292" name="灯片编号占位符 8"/>
          <p:cNvSpPr>
            <a:spLocks noGrp="1"/>
          </p:cNvSpPr>
          <p:nvPr>
            <p:ph type="sldNum" sz="quarter" idx="12"/>
          </p:nvPr>
        </p:nvSpPr>
        <p:spPr/>
        <p:txBody>
          <a:bodyPr/>
          <a:lstStyle/>
          <a:p>
            <a:fld id="{7B0E705B-EE69-45B5-A6ED-32F46E8E9A25}"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3900" advClick="0" advTm="1000">
        <p14:glitter pattern="hexagon"/>
      </p:transition>
    </mc:Choice>
    <mc:Fallback xmlns="">
      <p:transition spd="slow">
        <p:fade/>
      </p:transition>
    </mc:Fallback>
  </mc:AlternateContent>
  <p:hf sldNum="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type="twoTxTwoObj" preserve="1">
  <p:cSld name="26_比较">
    <p:spTree>
      <p:nvGrpSpPr>
        <p:cNvPr id="1" name=""/>
        <p:cNvGrpSpPr/>
        <p:nvPr/>
      </p:nvGrpSpPr>
      <p:grpSpPr>
        <a:xfrm>
          <a:off x="0" y="0"/>
          <a:ext cx="0" cy="0"/>
          <a:chOff x="0" y="0"/>
          <a:chExt cx="0" cy="0"/>
        </a:xfrm>
      </p:grpSpPr>
      <p:sp>
        <p:nvSpPr>
          <p:cNvPr id="1049306"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1049307"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1049308" name="内容占位符 3"/>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1049309"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1049310" name="内容占位符 5"/>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1049311" name="日期占位符 6"/>
          <p:cNvSpPr>
            <a:spLocks noGrp="1"/>
          </p:cNvSpPr>
          <p:nvPr>
            <p:ph type="dt" sz="half" idx="10"/>
          </p:nvPr>
        </p:nvSpPr>
        <p:spPr/>
        <p:txBody>
          <a:bodyPr/>
          <a:lstStyle/>
          <a:p>
            <a:fld id="{64AB4783-B9B7-4E55-8B9A-C10D9BCCB595}" type="datetimeFigureOut">
              <a:rPr lang="zh-CN" altLang="en-US" smtClean="0"/>
              <a:t>2024/7/22</a:t>
            </a:fld>
            <a:endParaRPr lang="zh-CN" altLang="en-US"/>
          </a:p>
        </p:txBody>
      </p:sp>
      <p:sp>
        <p:nvSpPr>
          <p:cNvPr id="1049312" name="页脚占位符 7"/>
          <p:cNvSpPr>
            <a:spLocks noGrp="1"/>
          </p:cNvSpPr>
          <p:nvPr>
            <p:ph type="ftr" sz="quarter" idx="11"/>
          </p:nvPr>
        </p:nvSpPr>
        <p:spPr/>
        <p:txBody>
          <a:bodyPr/>
          <a:lstStyle/>
          <a:p>
            <a:endParaRPr lang="zh-CN" altLang="en-US"/>
          </a:p>
        </p:txBody>
      </p:sp>
      <p:sp>
        <p:nvSpPr>
          <p:cNvPr id="1049313" name="灯片编号占位符 8"/>
          <p:cNvSpPr>
            <a:spLocks noGrp="1"/>
          </p:cNvSpPr>
          <p:nvPr>
            <p:ph type="sldNum" sz="quarter" idx="12"/>
          </p:nvPr>
        </p:nvSpPr>
        <p:spPr/>
        <p:txBody>
          <a:bodyPr/>
          <a:lstStyle/>
          <a:p>
            <a:fld id="{7B0E705B-EE69-45B5-A6ED-32F46E8E9A25}"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3900" advClick="0" advTm="1000">
        <p14:glitter pattern="hexagon"/>
      </p:transition>
    </mc:Choice>
    <mc:Fallback xmlns="">
      <p:transition spd="slow">
        <p:fade/>
      </p:transition>
    </mc:Fallback>
  </mc:AlternateContent>
  <p:hf sldNum="0" ftr="0" dt="0"/>
</p:sldLayout>
</file>

<file path=ppt/slideLayouts/slideLayout32.xml><?xml version="1.0" encoding="utf-8"?>
<p:sldLayout xmlns:a="http://schemas.openxmlformats.org/drawingml/2006/main" xmlns:r="http://schemas.openxmlformats.org/officeDocument/2006/relationships" xmlns:p="http://schemas.openxmlformats.org/presentationml/2006/main" type="twoTxTwoObj" preserve="1">
  <p:cSld name="27_比较">
    <p:spTree>
      <p:nvGrpSpPr>
        <p:cNvPr id="1" name=""/>
        <p:cNvGrpSpPr/>
        <p:nvPr/>
      </p:nvGrpSpPr>
      <p:grpSpPr>
        <a:xfrm>
          <a:off x="0" y="0"/>
          <a:ext cx="0" cy="0"/>
          <a:chOff x="0" y="0"/>
          <a:chExt cx="0" cy="0"/>
        </a:xfrm>
      </p:grpSpPr>
      <p:sp>
        <p:nvSpPr>
          <p:cNvPr id="1048859"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1048860"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1048861" name="内容占位符 3"/>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1048862"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1048863" name="内容占位符 5"/>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1048864" name="日期占位符 6"/>
          <p:cNvSpPr>
            <a:spLocks noGrp="1"/>
          </p:cNvSpPr>
          <p:nvPr>
            <p:ph type="dt" sz="half" idx="10"/>
          </p:nvPr>
        </p:nvSpPr>
        <p:spPr/>
        <p:txBody>
          <a:bodyPr/>
          <a:lstStyle/>
          <a:p>
            <a:fld id="{64AB4783-B9B7-4E55-8B9A-C10D9BCCB595}" type="datetimeFigureOut">
              <a:rPr lang="zh-CN" altLang="en-US" smtClean="0"/>
              <a:t>2024/7/22</a:t>
            </a:fld>
            <a:endParaRPr lang="zh-CN" altLang="en-US"/>
          </a:p>
        </p:txBody>
      </p:sp>
      <p:sp>
        <p:nvSpPr>
          <p:cNvPr id="1048865" name="页脚占位符 7"/>
          <p:cNvSpPr>
            <a:spLocks noGrp="1"/>
          </p:cNvSpPr>
          <p:nvPr>
            <p:ph type="ftr" sz="quarter" idx="11"/>
          </p:nvPr>
        </p:nvSpPr>
        <p:spPr/>
        <p:txBody>
          <a:bodyPr/>
          <a:lstStyle/>
          <a:p>
            <a:endParaRPr lang="zh-CN" altLang="en-US"/>
          </a:p>
        </p:txBody>
      </p:sp>
      <p:sp>
        <p:nvSpPr>
          <p:cNvPr id="1048866" name="灯片编号占位符 8"/>
          <p:cNvSpPr>
            <a:spLocks noGrp="1"/>
          </p:cNvSpPr>
          <p:nvPr>
            <p:ph type="sldNum" sz="quarter" idx="12"/>
          </p:nvPr>
        </p:nvSpPr>
        <p:spPr/>
        <p:txBody>
          <a:bodyPr/>
          <a:lstStyle/>
          <a:p>
            <a:fld id="{7B0E705B-EE69-45B5-A6ED-32F46E8E9A25}"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3900" advClick="0" advTm="1000">
        <p14:glitter pattern="hexagon"/>
      </p:transition>
    </mc:Choice>
    <mc:Fallback xmlns="">
      <p:transition spd="slow">
        <p:fade/>
      </p:transition>
    </mc:Fallback>
  </mc:AlternateContent>
  <p:hf sldNum="0" ftr="0" dt="0"/>
</p:sldLayout>
</file>

<file path=ppt/slideLayouts/slideLayout33.xml><?xml version="1.0" encoding="utf-8"?>
<p:sldLayout xmlns:a="http://schemas.openxmlformats.org/drawingml/2006/main" xmlns:r="http://schemas.openxmlformats.org/officeDocument/2006/relationships" xmlns:p="http://schemas.openxmlformats.org/presentationml/2006/main" type="twoTxTwoObj" preserve="1">
  <p:cSld name="28_比较">
    <p:spTree>
      <p:nvGrpSpPr>
        <p:cNvPr id="1" name=""/>
        <p:cNvGrpSpPr/>
        <p:nvPr/>
      </p:nvGrpSpPr>
      <p:grpSpPr>
        <a:xfrm>
          <a:off x="0" y="0"/>
          <a:ext cx="0" cy="0"/>
          <a:chOff x="0" y="0"/>
          <a:chExt cx="0" cy="0"/>
        </a:xfrm>
      </p:grpSpPr>
      <p:sp>
        <p:nvSpPr>
          <p:cNvPr id="1048917"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1048918"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1048919" name="内容占位符 3"/>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1048920"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1048921" name="内容占位符 5"/>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1048922" name="日期占位符 6"/>
          <p:cNvSpPr>
            <a:spLocks noGrp="1"/>
          </p:cNvSpPr>
          <p:nvPr>
            <p:ph type="dt" sz="half" idx="10"/>
          </p:nvPr>
        </p:nvSpPr>
        <p:spPr/>
        <p:txBody>
          <a:bodyPr/>
          <a:lstStyle/>
          <a:p>
            <a:fld id="{64AB4783-B9B7-4E55-8B9A-C10D9BCCB595}" type="datetimeFigureOut">
              <a:rPr lang="zh-CN" altLang="en-US" smtClean="0"/>
              <a:t>2024/7/22</a:t>
            </a:fld>
            <a:endParaRPr lang="zh-CN" altLang="en-US"/>
          </a:p>
        </p:txBody>
      </p:sp>
      <p:sp>
        <p:nvSpPr>
          <p:cNvPr id="1048923" name="页脚占位符 7"/>
          <p:cNvSpPr>
            <a:spLocks noGrp="1"/>
          </p:cNvSpPr>
          <p:nvPr>
            <p:ph type="ftr" sz="quarter" idx="11"/>
          </p:nvPr>
        </p:nvSpPr>
        <p:spPr/>
        <p:txBody>
          <a:bodyPr/>
          <a:lstStyle/>
          <a:p>
            <a:endParaRPr lang="zh-CN" altLang="en-US"/>
          </a:p>
        </p:txBody>
      </p:sp>
      <p:sp>
        <p:nvSpPr>
          <p:cNvPr id="1048924" name="灯片编号占位符 8"/>
          <p:cNvSpPr>
            <a:spLocks noGrp="1"/>
          </p:cNvSpPr>
          <p:nvPr>
            <p:ph type="sldNum" sz="quarter" idx="12"/>
          </p:nvPr>
        </p:nvSpPr>
        <p:spPr/>
        <p:txBody>
          <a:bodyPr/>
          <a:lstStyle/>
          <a:p>
            <a:fld id="{7B0E705B-EE69-45B5-A6ED-32F46E8E9A25}"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3900" advClick="0" advTm="1000">
        <p14:glitter pattern="hexagon"/>
      </p:transition>
    </mc:Choice>
    <mc:Fallback xmlns="">
      <p:transition spd="slow">
        <p:fade/>
      </p:transition>
    </mc:Fallback>
  </mc:AlternateContent>
  <p:hf sldNum="0" ftr="0" dt="0"/>
</p:sldLayout>
</file>

<file path=ppt/slideLayouts/slideLayout34.xml><?xml version="1.0" encoding="utf-8"?>
<p:sldLayout xmlns:a="http://schemas.openxmlformats.org/drawingml/2006/main" xmlns:r="http://schemas.openxmlformats.org/officeDocument/2006/relationships" xmlns:p="http://schemas.openxmlformats.org/presentationml/2006/main" type="twoTxTwoObj" preserve="1">
  <p:cSld name="29_比较">
    <p:spTree>
      <p:nvGrpSpPr>
        <p:cNvPr id="1" name=""/>
        <p:cNvGrpSpPr/>
        <p:nvPr/>
      </p:nvGrpSpPr>
      <p:grpSpPr>
        <a:xfrm>
          <a:off x="0" y="0"/>
          <a:ext cx="0" cy="0"/>
          <a:chOff x="0" y="0"/>
          <a:chExt cx="0" cy="0"/>
        </a:xfrm>
      </p:grpSpPr>
      <p:sp>
        <p:nvSpPr>
          <p:cNvPr id="1049023"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1049024"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1049025" name="内容占位符 3"/>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1049026"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1049027" name="内容占位符 5"/>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1049028" name="日期占位符 6"/>
          <p:cNvSpPr>
            <a:spLocks noGrp="1"/>
          </p:cNvSpPr>
          <p:nvPr>
            <p:ph type="dt" sz="half" idx="10"/>
          </p:nvPr>
        </p:nvSpPr>
        <p:spPr/>
        <p:txBody>
          <a:bodyPr/>
          <a:lstStyle/>
          <a:p>
            <a:fld id="{64AB4783-B9B7-4E55-8B9A-C10D9BCCB595}" type="datetimeFigureOut">
              <a:rPr lang="zh-CN" altLang="en-US" smtClean="0"/>
              <a:t>2024/7/22</a:t>
            </a:fld>
            <a:endParaRPr lang="zh-CN" altLang="en-US"/>
          </a:p>
        </p:txBody>
      </p:sp>
      <p:sp>
        <p:nvSpPr>
          <p:cNvPr id="1049029" name="页脚占位符 7"/>
          <p:cNvSpPr>
            <a:spLocks noGrp="1"/>
          </p:cNvSpPr>
          <p:nvPr>
            <p:ph type="ftr" sz="quarter" idx="11"/>
          </p:nvPr>
        </p:nvSpPr>
        <p:spPr/>
        <p:txBody>
          <a:bodyPr/>
          <a:lstStyle/>
          <a:p>
            <a:endParaRPr lang="zh-CN" altLang="en-US"/>
          </a:p>
        </p:txBody>
      </p:sp>
      <p:sp>
        <p:nvSpPr>
          <p:cNvPr id="1049030" name="灯片编号占位符 8"/>
          <p:cNvSpPr>
            <a:spLocks noGrp="1"/>
          </p:cNvSpPr>
          <p:nvPr>
            <p:ph type="sldNum" sz="quarter" idx="12"/>
          </p:nvPr>
        </p:nvSpPr>
        <p:spPr/>
        <p:txBody>
          <a:bodyPr/>
          <a:lstStyle/>
          <a:p>
            <a:fld id="{7B0E705B-EE69-45B5-A6ED-32F46E8E9A25}"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3900" advClick="0" advTm="1000">
        <p14:glitter pattern="hexagon"/>
      </p:transition>
    </mc:Choice>
    <mc:Fallback xmlns="">
      <p:transition spd="slow">
        <p:fade/>
      </p:transition>
    </mc:Fallback>
  </mc:AlternateContent>
  <p:hf sldNum="0" ftr="0" dt="0"/>
</p:sldLayout>
</file>

<file path=ppt/slideLayouts/slideLayout35.xml><?xml version="1.0" encoding="utf-8"?>
<p:sldLayout xmlns:a="http://schemas.openxmlformats.org/drawingml/2006/main" xmlns:r="http://schemas.openxmlformats.org/officeDocument/2006/relationships" xmlns:p="http://schemas.openxmlformats.org/presentationml/2006/main" type="twoTxTwoObj" preserve="1">
  <p:cSld name="30_比较">
    <p:spTree>
      <p:nvGrpSpPr>
        <p:cNvPr id="1" name=""/>
        <p:cNvGrpSpPr/>
        <p:nvPr/>
      </p:nvGrpSpPr>
      <p:grpSpPr>
        <a:xfrm>
          <a:off x="0" y="0"/>
          <a:ext cx="0" cy="0"/>
          <a:chOff x="0" y="0"/>
          <a:chExt cx="0" cy="0"/>
        </a:xfrm>
      </p:grpSpPr>
      <p:sp>
        <p:nvSpPr>
          <p:cNvPr id="1048991"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1048992"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1048993" name="内容占位符 3"/>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1048994"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1048995" name="内容占位符 5"/>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1048996" name="日期占位符 6"/>
          <p:cNvSpPr>
            <a:spLocks noGrp="1"/>
          </p:cNvSpPr>
          <p:nvPr>
            <p:ph type="dt" sz="half" idx="10"/>
          </p:nvPr>
        </p:nvSpPr>
        <p:spPr/>
        <p:txBody>
          <a:bodyPr/>
          <a:lstStyle/>
          <a:p>
            <a:fld id="{64AB4783-B9B7-4E55-8B9A-C10D9BCCB595}" type="datetimeFigureOut">
              <a:rPr lang="zh-CN" altLang="en-US" smtClean="0"/>
              <a:t>2024/7/22</a:t>
            </a:fld>
            <a:endParaRPr lang="zh-CN" altLang="en-US"/>
          </a:p>
        </p:txBody>
      </p:sp>
      <p:sp>
        <p:nvSpPr>
          <p:cNvPr id="1048997" name="页脚占位符 7"/>
          <p:cNvSpPr>
            <a:spLocks noGrp="1"/>
          </p:cNvSpPr>
          <p:nvPr>
            <p:ph type="ftr" sz="quarter" idx="11"/>
          </p:nvPr>
        </p:nvSpPr>
        <p:spPr/>
        <p:txBody>
          <a:bodyPr/>
          <a:lstStyle/>
          <a:p>
            <a:endParaRPr lang="zh-CN" altLang="en-US"/>
          </a:p>
        </p:txBody>
      </p:sp>
      <p:sp>
        <p:nvSpPr>
          <p:cNvPr id="1048998" name="灯片编号占位符 8"/>
          <p:cNvSpPr>
            <a:spLocks noGrp="1"/>
          </p:cNvSpPr>
          <p:nvPr>
            <p:ph type="sldNum" sz="quarter" idx="12"/>
          </p:nvPr>
        </p:nvSpPr>
        <p:spPr/>
        <p:txBody>
          <a:bodyPr/>
          <a:lstStyle/>
          <a:p>
            <a:fld id="{7B0E705B-EE69-45B5-A6ED-32F46E8E9A25}"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3900" advClick="0" advTm="1000">
        <p14:glitter pattern="hexagon"/>
      </p:transition>
    </mc:Choice>
    <mc:Fallback xmlns="">
      <p:transition spd="slow">
        <p:fade/>
      </p:transition>
    </mc:Fallback>
  </mc:AlternateContent>
  <p:hf sldNum="0" ftr="0" dt="0"/>
</p:sldLayout>
</file>

<file path=ppt/slideLayouts/slideLayout36.xml><?xml version="1.0" encoding="utf-8"?>
<p:sldLayout xmlns:a="http://schemas.openxmlformats.org/drawingml/2006/main" xmlns:r="http://schemas.openxmlformats.org/officeDocument/2006/relationships" xmlns:p="http://schemas.openxmlformats.org/presentationml/2006/main" type="twoTxTwoObj" preserve="1">
  <p:cSld name="31_比较">
    <p:spTree>
      <p:nvGrpSpPr>
        <p:cNvPr id="1" name=""/>
        <p:cNvGrpSpPr/>
        <p:nvPr/>
      </p:nvGrpSpPr>
      <p:grpSpPr>
        <a:xfrm>
          <a:off x="0" y="0"/>
          <a:ext cx="0" cy="0"/>
          <a:chOff x="0" y="0"/>
          <a:chExt cx="0" cy="0"/>
        </a:xfrm>
      </p:grpSpPr>
      <p:sp>
        <p:nvSpPr>
          <p:cNvPr id="1049077"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1049078"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1049079" name="内容占位符 3"/>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1049080"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1049081" name="内容占位符 5"/>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1049082" name="日期占位符 6"/>
          <p:cNvSpPr>
            <a:spLocks noGrp="1"/>
          </p:cNvSpPr>
          <p:nvPr>
            <p:ph type="dt" sz="half" idx="10"/>
          </p:nvPr>
        </p:nvSpPr>
        <p:spPr/>
        <p:txBody>
          <a:bodyPr/>
          <a:lstStyle/>
          <a:p>
            <a:fld id="{64AB4783-B9B7-4E55-8B9A-C10D9BCCB595}" type="datetimeFigureOut">
              <a:rPr lang="zh-CN" altLang="en-US" smtClean="0"/>
              <a:t>2024/7/22</a:t>
            </a:fld>
            <a:endParaRPr lang="zh-CN" altLang="en-US"/>
          </a:p>
        </p:txBody>
      </p:sp>
      <p:sp>
        <p:nvSpPr>
          <p:cNvPr id="1049083" name="页脚占位符 7"/>
          <p:cNvSpPr>
            <a:spLocks noGrp="1"/>
          </p:cNvSpPr>
          <p:nvPr>
            <p:ph type="ftr" sz="quarter" idx="11"/>
          </p:nvPr>
        </p:nvSpPr>
        <p:spPr/>
        <p:txBody>
          <a:bodyPr/>
          <a:lstStyle/>
          <a:p>
            <a:endParaRPr lang="zh-CN" altLang="en-US"/>
          </a:p>
        </p:txBody>
      </p:sp>
      <p:sp>
        <p:nvSpPr>
          <p:cNvPr id="1049084" name="灯片编号占位符 8"/>
          <p:cNvSpPr>
            <a:spLocks noGrp="1"/>
          </p:cNvSpPr>
          <p:nvPr>
            <p:ph type="sldNum" sz="quarter" idx="12"/>
          </p:nvPr>
        </p:nvSpPr>
        <p:spPr/>
        <p:txBody>
          <a:bodyPr/>
          <a:lstStyle/>
          <a:p>
            <a:fld id="{7B0E705B-EE69-45B5-A6ED-32F46E8E9A25}"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3900" advClick="0" advTm="1000">
        <p14:glitter pattern="hexagon"/>
      </p:transition>
    </mc:Choice>
    <mc:Fallback xmlns="">
      <p:transition spd="slow">
        <p:fade/>
      </p:transition>
    </mc:Fallback>
  </mc:AlternateContent>
  <p:hf sldNum="0" ftr="0" dt="0"/>
</p:sldLayout>
</file>

<file path=ppt/slideLayouts/slideLayout37.xml><?xml version="1.0" encoding="utf-8"?>
<p:sldLayout xmlns:a="http://schemas.openxmlformats.org/drawingml/2006/main" xmlns:r="http://schemas.openxmlformats.org/officeDocument/2006/relationships" xmlns:p="http://schemas.openxmlformats.org/presentationml/2006/main" type="twoTxTwoObj" preserve="1">
  <p:cSld name="32_比较">
    <p:spTree>
      <p:nvGrpSpPr>
        <p:cNvPr id="1" name=""/>
        <p:cNvGrpSpPr/>
        <p:nvPr/>
      </p:nvGrpSpPr>
      <p:grpSpPr>
        <a:xfrm>
          <a:off x="0" y="0"/>
          <a:ext cx="0" cy="0"/>
          <a:chOff x="0" y="0"/>
          <a:chExt cx="0" cy="0"/>
        </a:xfrm>
      </p:grpSpPr>
      <p:sp>
        <p:nvSpPr>
          <p:cNvPr id="1049125"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1049126"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1049127" name="内容占位符 3"/>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1049128"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1049129" name="内容占位符 5"/>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1049130" name="日期占位符 6"/>
          <p:cNvSpPr>
            <a:spLocks noGrp="1"/>
          </p:cNvSpPr>
          <p:nvPr>
            <p:ph type="dt" sz="half" idx="10"/>
          </p:nvPr>
        </p:nvSpPr>
        <p:spPr/>
        <p:txBody>
          <a:bodyPr/>
          <a:lstStyle/>
          <a:p>
            <a:fld id="{64AB4783-B9B7-4E55-8B9A-C10D9BCCB595}" type="datetimeFigureOut">
              <a:rPr lang="zh-CN" altLang="en-US" smtClean="0"/>
              <a:t>2024/7/22</a:t>
            </a:fld>
            <a:endParaRPr lang="zh-CN" altLang="en-US"/>
          </a:p>
        </p:txBody>
      </p:sp>
      <p:sp>
        <p:nvSpPr>
          <p:cNvPr id="1049131" name="页脚占位符 7"/>
          <p:cNvSpPr>
            <a:spLocks noGrp="1"/>
          </p:cNvSpPr>
          <p:nvPr>
            <p:ph type="ftr" sz="quarter" idx="11"/>
          </p:nvPr>
        </p:nvSpPr>
        <p:spPr/>
        <p:txBody>
          <a:bodyPr/>
          <a:lstStyle/>
          <a:p>
            <a:endParaRPr lang="zh-CN" altLang="en-US"/>
          </a:p>
        </p:txBody>
      </p:sp>
      <p:sp>
        <p:nvSpPr>
          <p:cNvPr id="1049132" name="灯片编号占位符 8"/>
          <p:cNvSpPr>
            <a:spLocks noGrp="1"/>
          </p:cNvSpPr>
          <p:nvPr>
            <p:ph type="sldNum" sz="quarter" idx="12"/>
          </p:nvPr>
        </p:nvSpPr>
        <p:spPr/>
        <p:txBody>
          <a:bodyPr/>
          <a:lstStyle/>
          <a:p>
            <a:fld id="{7B0E705B-EE69-45B5-A6ED-32F46E8E9A25}"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3900" advClick="0" advTm="1000">
        <p14:glitter pattern="hexagon"/>
      </p:transition>
    </mc:Choice>
    <mc:Fallback xmlns="">
      <p:transition spd="slow">
        <p:fade/>
      </p:transition>
    </mc:Fallback>
  </mc:AlternateContent>
  <p:hf sldNum="0" ftr="0" dt="0"/>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33_比较">
    <p:spTree>
      <p:nvGrpSpPr>
        <p:cNvPr id="1" name=""/>
        <p:cNvGrpSpPr/>
        <p:nvPr/>
      </p:nvGrpSpPr>
      <p:grpSpPr>
        <a:xfrm>
          <a:off x="0" y="0"/>
          <a:ext cx="0" cy="0"/>
          <a:chOff x="0" y="0"/>
          <a:chExt cx="0" cy="0"/>
        </a:xfrm>
      </p:grpSpPr>
      <p:sp>
        <p:nvSpPr>
          <p:cNvPr id="1049205"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1049206"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1049207" name="内容占位符 3"/>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1049208"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1049209" name="内容占位符 5"/>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1049210" name="日期占位符 6"/>
          <p:cNvSpPr>
            <a:spLocks noGrp="1"/>
          </p:cNvSpPr>
          <p:nvPr>
            <p:ph type="dt" sz="half" idx="10"/>
          </p:nvPr>
        </p:nvSpPr>
        <p:spPr/>
        <p:txBody>
          <a:bodyPr/>
          <a:lstStyle/>
          <a:p>
            <a:fld id="{64AB4783-B9B7-4E55-8B9A-C10D9BCCB595}" type="datetimeFigureOut">
              <a:rPr lang="zh-CN" altLang="en-US" smtClean="0"/>
              <a:t>2024/7/22</a:t>
            </a:fld>
            <a:endParaRPr lang="zh-CN" altLang="en-US"/>
          </a:p>
        </p:txBody>
      </p:sp>
      <p:sp>
        <p:nvSpPr>
          <p:cNvPr id="1049211" name="页脚占位符 7"/>
          <p:cNvSpPr>
            <a:spLocks noGrp="1"/>
          </p:cNvSpPr>
          <p:nvPr>
            <p:ph type="ftr" sz="quarter" idx="11"/>
          </p:nvPr>
        </p:nvSpPr>
        <p:spPr/>
        <p:txBody>
          <a:bodyPr/>
          <a:lstStyle/>
          <a:p>
            <a:endParaRPr lang="zh-CN" altLang="en-US"/>
          </a:p>
        </p:txBody>
      </p:sp>
      <p:sp>
        <p:nvSpPr>
          <p:cNvPr id="1049212" name="灯片编号占位符 8"/>
          <p:cNvSpPr>
            <a:spLocks noGrp="1"/>
          </p:cNvSpPr>
          <p:nvPr>
            <p:ph type="sldNum" sz="quarter" idx="12"/>
          </p:nvPr>
        </p:nvSpPr>
        <p:spPr/>
        <p:txBody>
          <a:bodyPr/>
          <a:lstStyle/>
          <a:p>
            <a:fld id="{7B0E705B-EE69-45B5-A6ED-32F46E8E9A25}"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3900" advClick="0" advTm="1000">
        <p14:glitter pattern="hexagon"/>
      </p:transition>
    </mc:Choice>
    <mc:Fallback xmlns="">
      <p:transition spd="slow">
        <p:fade/>
      </p:transition>
    </mc:Fallback>
  </mc:AlternateContent>
  <p:hf sldNum="0" ftr="0" dt="0"/>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reserve="1">
  <p:cSld name="34_比较">
    <p:spTree>
      <p:nvGrpSpPr>
        <p:cNvPr id="1" name=""/>
        <p:cNvGrpSpPr/>
        <p:nvPr/>
      </p:nvGrpSpPr>
      <p:grpSpPr>
        <a:xfrm>
          <a:off x="0" y="0"/>
          <a:ext cx="0" cy="0"/>
          <a:chOff x="0" y="0"/>
          <a:chExt cx="0" cy="0"/>
        </a:xfrm>
      </p:grpSpPr>
      <p:sp>
        <p:nvSpPr>
          <p:cNvPr id="1049261"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1049262"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1049263" name="内容占位符 3"/>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1049264"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1049265" name="内容占位符 5"/>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1049266" name="日期占位符 6"/>
          <p:cNvSpPr>
            <a:spLocks noGrp="1"/>
          </p:cNvSpPr>
          <p:nvPr>
            <p:ph type="dt" sz="half" idx="10"/>
          </p:nvPr>
        </p:nvSpPr>
        <p:spPr/>
        <p:txBody>
          <a:bodyPr/>
          <a:lstStyle/>
          <a:p>
            <a:fld id="{64AB4783-B9B7-4E55-8B9A-C10D9BCCB595}" type="datetimeFigureOut">
              <a:rPr lang="zh-CN" altLang="en-US" smtClean="0"/>
              <a:t>2024/7/22</a:t>
            </a:fld>
            <a:endParaRPr lang="zh-CN" altLang="en-US"/>
          </a:p>
        </p:txBody>
      </p:sp>
      <p:sp>
        <p:nvSpPr>
          <p:cNvPr id="1049267" name="页脚占位符 7"/>
          <p:cNvSpPr>
            <a:spLocks noGrp="1"/>
          </p:cNvSpPr>
          <p:nvPr>
            <p:ph type="ftr" sz="quarter" idx="11"/>
          </p:nvPr>
        </p:nvSpPr>
        <p:spPr/>
        <p:txBody>
          <a:bodyPr/>
          <a:lstStyle/>
          <a:p>
            <a:endParaRPr lang="zh-CN" altLang="en-US"/>
          </a:p>
        </p:txBody>
      </p:sp>
      <p:sp>
        <p:nvSpPr>
          <p:cNvPr id="1049268" name="灯片编号占位符 8"/>
          <p:cNvSpPr>
            <a:spLocks noGrp="1"/>
          </p:cNvSpPr>
          <p:nvPr>
            <p:ph type="sldNum" sz="quarter" idx="12"/>
          </p:nvPr>
        </p:nvSpPr>
        <p:spPr/>
        <p:txBody>
          <a:bodyPr/>
          <a:lstStyle/>
          <a:p>
            <a:fld id="{7B0E705B-EE69-45B5-A6ED-32F46E8E9A25}"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3900" advClick="0" advTm="1000">
        <p14:glitter pattern="hexagon"/>
      </p:transition>
    </mc:Choice>
    <mc:Fallback xmlns="">
      <p:transition spd="slow">
        <p:fade/>
      </p:transition>
    </mc:Fallback>
  </mc:AlternateContent>
  <p:hf sldNum="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1049331"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1049332" name="内容占位符 2"/>
          <p:cNvSpPr>
            <a:spLocks noGrp="1"/>
          </p:cNvSpPr>
          <p:nvPr>
            <p:ph sz="half" idx="1"/>
          </p:nvPr>
        </p:nvSpPr>
        <p:spPr>
          <a:xfrm>
            <a:off x="838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1049333" name="内容占位符 3"/>
          <p:cNvSpPr>
            <a:spLocks noGrp="1"/>
          </p:cNvSpPr>
          <p:nvPr>
            <p:ph sz="half" idx="2"/>
          </p:nvPr>
        </p:nvSpPr>
        <p:spPr>
          <a:xfrm>
            <a:off x="6172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1049334" name="日期占位符 4"/>
          <p:cNvSpPr>
            <a:spLocks noGrp="1"/>
          </p:cNvSpPr>
          <p:nvPr>
            <p:ph type="dt" sz="half" idx="10"/>
          </p:nvPr>
        </p:nvSpPr>
        <p:spPr/>
        <p:txBody>
          <a:bodyPr/>
          <a:lstStyle/>
          <a:p>
            <a:fld id="{64AB4783-B9B7-4E55-8B9A-C10D9BCCB595}" type="datetimeFigureOut">
              <a:rPr lang="zh-CN" altLang="en-US" smtClean="0"/>
              <a:t>2024/7/22</a:t>
            </a:fld>
            <a:endParaRPr lang="zh-CN" altLang="en-US"/>
          </a:p>
        </p:txBody>
      </p:sp>
      <p:sp>
        <p:nvSpPr>
          <p:cNvPr id="1049335" name="页脚占位符 5"/>
          <p:cNvSpPr>
            <a:spLocks noGrp="1"/>
          </p:cNvSpPr>
          <p:nvPr>
            <p:ph type="ftr" sz="quarter" idx="11"/>
          </p:nvPr>
        </p:nvSpPr>
        <p:spPr/>
        <p:txBody>
          <a:bodyPr/>
          <a:lstStyle/>
          <a:p>
            <a:endParaRPr lang="zh-CN" altLang="en-US"/>
          </a:p>
        </p:txBody>
      </p:sp>
      <p:sp>
        <p:nvSpPr>
          <p:cNvPr id="1049336" name="灯片编号占位符 6"/>
          <p:cNvSpPr>
            <a:spLocks noGrp="1"/>
          </p:cNvSpPr>
          <p:nvPr>
            <p:ph type="sldNum" sz="quarter" idx="12"/>
          </p:nvPr>
        </p:nvSpPr>
        <p:spPr/>
        <p:txBody>
          <a:bodyPr/>
          <a:lstStyle/>
          <a:p>
            <a:fld id="{7B0E705B-EE69-45B5-A6ED-32F46E8E9A25}"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3900" advClick="0" advTm="1000">
        <p14:glitter pattern="hexagon"/>
      </p:transition>
    </mc:Choice>
    <mc:Fallback xmlns="">
      <p:transition spd="slow">
        <p:fade/>
      </p:transition>
    </mc:Fallback>
  </mc:AlternateContent>
  <p:hf sldNum="0" ftr="0" dt="0"/>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35_比较">
    <p:spTree>
      <p:nvGrpSpPr>
        <p:cNvPr id="1" name=""/>
        <p:cNvGrpSpPr/>
        <p:nvPr/>
      </p:nvGrpSpPr>
      <p:grpSpPr>
        <a:xfrm>
          <a:off x="0" y="0"/>
          <a:ext cx="0" cy="0"/>
          <a:chOff x="0" y="0"/>
          <a:chExt cx="0" cy="0"/>
        </a:xfrm>
      </p:grpSpPr>
      <p:sp>
        <p:nvSpPr>
          <p:cNvPr id="1049085"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1049086"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1049087" name="内容占位符 3"/>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1049088"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1049089" name="内容占位符 5"/>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1049090" name="日期占位符 6"/>
          <p:cNvSpPr>
            <a:spLocks noGrp="1"/>
          </p:cNvSpPr>
          <p:nvPr>
            <p:ph type="dt" sz="half" idx="10"/>
          </p:nvPr>
        </p:nvSpPr>
        <p:spPr/>
        <p:txBody>
          <a:bodyPr/>
          <a:lstStyle/>
          <a:p>
            <a:fld id="{64AB4783-B9B7-4E55-8B9A-C10D9BCCB595}" type="datetimeFigureOut">
              <a:rPr lang="zh-CN" altLang="en-US" smtClean="0"/>
              <a:t>2024/7/22</a:t>
            </a:fld>
            <a:endParaRPr lang="zh-CN" altLang="en-US"/>
          </a:p>
        </p:txBody>
      </p:sp>
      <p:sp>
        <p:nvSpPr>
          <p:cNvPr id="1049091" name="页脚占位符 7"/>
          <p:cNvSpPr>
            <a:spLocks noGrp="1"/>
          </p:cNvSpPr>
          <p:nvPr>
            <p:ph type="ftr" sz="quarter" idx="11"/>
          </p:nvPr>
        </p:nvSpPr>
        <p:spPr/>
        <p:txBody>
          <a:bodyPr/>
          <a:lstStyle/>
          <a:p>
            <a:endParaRPr lang="zh-CN" altLang="en-US"/>
          </a:p>
        </p:txBody>
      </p:sp>
      <p:sp>
        <p:nvSpPr>
          <p:cNvPr id="1049092" name="灯片编号占位符 8"/>
          <p:cNvSpPr>
            <a:spLocks noGrp="1"/>
          </p:cNvSpPr>
          <p:nvPr>
            <p:ph type="sldNum" sz="quarter" idx="12"/>
          </p:nvPr>
        </p:nvSpPr>
        <p:spPr/>
        <p:txBody>
          <a:bodyPr/>
          <a:lstStyle/>
          <a:p>
            <a:fld id="{7B0E705B-EE69-45B5-A6ED-32F46E8E9A25}"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3900" advClick="0" advTm="1000">
        <p14:glitter pattern="hexagon"/>
      </p:transition>
    </mc:Choice>
    <mc:Fallback xmlns="">
      <p:transition spd="slow">
        <p:fade/>
      </p:transition>
    </mc:Fallback>
  </mc:AlternateContent>
  <p:hf sldNum="0" ftr="0" dt="0"/>
</p:sldLayout>
</file>

<file path=ppt/slideLayouts/slideLayout41.xml><?xml version="1.0" encoding="utf-8"?>
<p:sldLayout xmlns:a="http://schemas.openxmlformats.org/drawingml/2006/main" xmlns:r="http://schemas.openxmlformats.org/officeDocument/2006/relationships" xmlns:p="http://schemas.openxmlformats.org/presentationml/2006/main" type="twoTxTwoObj" preserve="1">
  <p:cSld name="36_比较">
    <p:spTree>
      <p:nvGrpSpPr>
        <p:cNvPr id="1" name=""/>
        <p:cNvGrpSpPr/>
        <p:nvPr/>
      </p:nvGrpSpPr>
      <p:grpSpPr>
        <a:xfrm>
          <a:off x="0" y="0"/>
          <a:ext cx="0" cy="0"/>
          <a:chOff x="0" y="0"/>
          <a:chExt cx="0" cy="0"/>
        </a:xfrm>
      </p:grpSpPr>
      <p:sp>
        <p:nvSpPr>
          <p:cNvPr id="1048888"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1048889"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1048890" name="内容占位符 3"/>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1048891"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1048892" name="内容占位符 5"/>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1048893" name="日期占位符 6"/>
          <p:cNvSpPr>
            <a:spLocks noGrp="1"/>
          </p:cNvSpPr>
          <p:nvPr>
            <p:ph type="dt" sz="half" idx="10"/>
          </p:nvPr>
        </p:nvSpPr>
        <p:spPr/>
        <p:txBody>
          <a:bodyPr/>
          <a:lstStyle/>
          <a:p>
            <a:fld id="{64AB4783-B9B7-4E55-8B9A-C10D9BCCB595}" type="datetimeFigureOut">
              <a:rPr lang="zh-CN" altLang="en-US" smtClean="0"/>
              <a:t>2024/7/22</a:t>
            </a:fld>
            <a:endParaRPr lang="zh-CN" altLang="en-US"/>
          </a:p>
        </p:txBody>
      </p:sp>
      <p:sp>
        <p:nvSpPr>
          <p:cNvPr id="1048894" name="页脚占位符 7"/>
          <p:cNvSpPr>
            <a:spLocks noGrp="1"/>
          </p:cNvSpPr>
          <p:nvPr>
            <p:ph type="ftr" sz="quarter" idx="11"/>
          </p:nvPr>
        </p:nvSpPr>
        <p:spPr/>
        <p:txBody>
          <a:bodyPr/>
          <a:lstStyle/>
          <a:p>
            <a:endParaRPr lang="zh-CN" altLang="en-US"/>
          </a:p>
        </p:txBody>
      </p:sp>
      <p:sp>
        <p:nvSpPr>
          <p:cNvPr id="1048895" name="灯片编号占位符 8"/>
          <p:cNvSpPr>
            <a:spLocks noGrp="1"/>
          </p:cNvSpPr>
          <p:nvPr>
            <p:ph type="sldNum" sz="quarter" idx="12"/>
          </p:nvPr>
        </p:nvSpPr>
        <p:spPr/>
        <p:txBody>
          <a:bodyPr/>
          <a:lstStyle/>
          <a:p>
            <a:fld id="{7B0E705B-EE69-45B5-A6ED-32F46E8E9A25}"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3900" advClick="0" advTm="1000">
        <p14:glitter pattern="hexagon"/>
      </p:transition>
    </mc:Choice>
    <mc:Fallback xmlns="">
      <p:transition spd="slow">
        <p:fade/>
      </p:transition>
    </mc:Fallback>
  </mc:AlternateContent>
  <p:hf sldNum="0" ftr="0" dt="0"/>
</p:sldLayout>
</file>

<file path=ppt/slideLayouts/slideLayout42.xml><?xml version="1.0" encoding="utf-8"?>
<p:sldLayout xmlns:a="http://schemas.openxmlformats.org/drawingml/2006/main" xmlns:r="http://schemas.openxmlformats.org/officeDocument/2006/relationships" xmlns:p="http://schemas.openxmlformats.org/presentationml/2006/main" type="twoTxTwoObj" preserve="1">
  <p:cSld name="37_比较">
    <p:spTree>
      <p:nvGrpSpPr>
        <p:cNvPr id="1" name=""/>
        <p:cNvGrpSpPr/>
        <p:nvPr/>
      </p:nvGrpSpPr>
      <p:grpSpPr>
        <a:xfrm>
          <a:off x="0" y="0"/>
          <a:ext cx="0" cy="0"/>
          <a:chOff x="0" y="0"/>
          <a:chExt cx="0" cy="0"/>
        </a:xfrm>
      </p:grpSpPr>
      <p:sp>
        <p:nvSpPr>
          <p:cNvPr id="1048954"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1048955"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1048956" name="内容占位符 3"/>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1048957"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1048958" name="内容占位符 5"/>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1048959" name="日期占位符 6"/>
          <p:cNvSpPr>
            <a:spLocks noGrp="1"/>
          </p:cNvSpPr>
          <p:nvPr>
            <p:ph type="dt" sz="half" idx="10"/>
          </p:nvPr>
        </p:nvSpPr>
        <p:spPr/>
        <p:txBody>
          <a:bodyPr/>
          <a:lstStyle/>
          <a:p>
            <a:fld id="{64AB4783-B9B7-4E55-8B9A-C10D9BCCB595}" type="datetimeFigureOut">
              <a:rPr lang="zh-CN" altLang="en-US" smtClean="0"/>
              <a:t>2024/7/22</a:t>
            </a:fld>
            <a:endParaRPr lang="zh-CN" altLang="en-US"/>
          </a:p>
        </p:txBody>
      </p:sp>
      <p:sp>
        <p:nvSpPr>
          <p:cNvPr id="1048960" name="页脚占位符 7"/>
          <p:cNvSpPr>
            <a:spLocks noGrp="1"/>
          </p:cNvSpPr>
          <p:nvPr>
            <p:ph type="ftr" sz="quarter" idx="11"/>
          </p:nvPr>
        </p:nvSpPr>
        <p:spPr/>
        <p:txBody>
          <a:bodyPr/>
          <a:lstStyle/>
          <a:p>
            <a:endParaRPr lang="zh-CN" altLang="en-US"/>
          </a:p>
        </p:txBody>
      </p:sp>
      <p:sp>
        <p:nvSpPr>
          <p:cNvPr id="1048961" name="灯片编号占位符 8"/>
          <p:cNvSpPr>
            <a:spLocks noGrp="1"/>
          </p:cNvSpPr>
          <p:nvPr>
            <p:ph type="sldNum" sz="quarter" idx="12"/>
          </p:nvPr>
        </p:nvSpPr>
        <p:spPr/>
        <p:txBody>
          <a:bodyPr/>
          <a:lstStyle/>
          <a:p>
            <a:fld id="{7B0E705B-EE69-45B5-A6ED-32F46E8E9A25}"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3900" advClick="0" advTm="1000">
        <p14:glitter pattern="hexagon"/>
      </p:transition>
    </mc:Choice>
    <mc:Fallback xmlns="">
      <p:transition spd="slow">
        <p:fade/>
      </p:transition>
    </mc:Fallback>
  </mc:AlternateContent>
  <p:hf sldNum="0" ftr="0" dt="0"/>
</p:sldLayout>
</file>

<file path=ppt/slideLayouts/slideLayout43.xml><?xml version="1.0" encoding="utf-8"?>
<p:sldLayout xmlns:a="http://schemas.openxmlformats.org/drawingml/2006/main" xmlns:r="http://schemas.openxmlformats.org/officeDocument/2006/relationships" xmlns:p="http://schemas.openxmlformats.org/presentationml/2006/main" type="twoTxTwoObj" preserve="1">
  <p:cSld name="38_比较">
    <p:spTree>
      <p:nvGrpSpPr>
        <p:cNvPr id="1" name=""/>
        <p:cNvGrpSpPr/>
        <p:nvPr/>
      </p:nvGrpSpPr>
      <p:grpSpPr>
        <a:xfrm>
          <a:off x="0" y="0"/>
          <a:ext cx="0" cy="0"/>
          <a:chOff x="0" y="0"/>
          <a:chExt cx="0" cy="0"/>
        </a:xfrm>
      </p:grpSpPr>
      <p:sp>
        <p:nvSpPr>
          <p:cNvPr id="1049237"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1049238"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1049239" name="内容占位符 3"/>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1049240"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1049241" name="内容占位符 5"/>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1049242" name="日期占位符 6"/>
          <p:cNvSpPr>
            <a:spLocks noGrp="1"/>
          </p:cNvSpPr>
          <p:nvPr>
            <p:ph type="dt" sz="half" idx="10"/>
          </p:nvPr>
        </p:nvSpPr>
        <p:spPr/>
        <p:txBody>
          <a:bodyPr/>
          <a:lstStyle/>
          <a:p>
            <a:fld id="{64AB4783-B9B7-4E55-8B9A-C10D9BCCB595}" type="datetimeFigureOut">
              <a:rPr lang="zh-CN" altLang="en-US" smtClean="0"/>
              <a:t>2024/7/22</a:t>
            </a:fld>
            <a:endParaRPr lang="zh-CN" altLang="en-US"/>
          </a:p>
        </p:txBody>
      </p:sp>
      <p:sp>
        <p:nvSpPr>
          <p:cNvPr id="1049243" name="页脚占位符 7"/>
          <p:cNvSpPr>
            <a:spLocks noGrp="1"/>
          </p:cNvSpPr>
          <p:nvPr>
            <p:ph type="ftr" sz="quarter" idx="11"/>
          </p:nvPr>
        </p:nvSpPr>
        <p:spPr/>
        <p:txBody>
          <a:bodyPr/>
          <a:lstStyle/>
          <a:p>
            <a:endParaRPr lang="zh-CN" altLang="en-US"/>
          </a:p>
        </p:txBody>
      </p:sp>
      <p:sp>
        <p:nvSpPr>
          <p:cNvPr id="1049244" name="灯片编号占位符 8"/>
          <p:cNvSpPr>
            <a:spLocks noGrp="1"/>
          </p:cNvSpPr>
          <p:nvPr>
            <p:ph type="sldNum" sz="quarter" idx="12"/>
          </p:nvPr>
        </p:nvSpPr>
        <p:spPr/>
        <p:txBody>
          <a:bodyPr/>
          <a:lstStyle/>
          <a:p>
            <a:fld id="{7B0E705B-EE69-45B5-A6ED-32F46E8E9A25}"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3900" advClick="0" advTm="1000">
        <p14:glitter pattern="hexagon"/>
      </p:transition>
    </mc:Choice>
    <mc:Fallback xmlns="">
      <p:transition spd="slow">
        <p:fade/>
      </p:transition>
    </mc:Fallback>
  </mc:AlternateContent>
  <p:hf sldNum="0" ftr="0" dt="0"/>
</p:sldLayout>
</file>

<file path=ppt/slideLayouts/slideLayout44.xml><?xml version="1.0" encoding="utf-8"?>
<p:sldLayout xmlns:a="http://schemas.openxmlformats.org/drawingml/2006/main" xmlns:r="http://schemas.openxmlformats.org/officeDocument/2006/relationships" xmlns:p="http://schemas.openxmlformats.org/presentationml/2006/main" type="twoTxTwoObj" preserve="1">
  <p:cSld name="39_比较">
    <p:spTree>
      <p:nvGrpSpPr>
        <p:cNvPr id="1" name=""/>
        <p:cNvGrpSpPr/>
        <p:nvPr/>
      </p:nvGrpSpPr>
      <p:grpSpPr>
        <a:xfrm>
          <a:off x="0" y="0"/>
          <a:ext cx="0" cy="0"/>
          <a:chOff x="0" y="0"/>
          <a:chExt cx="0" cy="0"/>
        </a:xfrm>
      </p:grpSpPr>
      <p:sp>
        <p:nvSpPr>
          <p:cNvPr id="1049345"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1049346"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1049347" name="内容占位符 3"/>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1049348"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1049349" name="内容占位符 5"/>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1049350" name="日期占位符 6"/>
          <p:cNvSpPr>
            <a:spLocks noGrp="1"/>
          </p:cNvSpPr>
          <p:nvPr>
            <p:ph type="dt" sz="half" idx="10"/>
          </p:nvPr>
        </p:nvSpPr>
        <p:spPr/>
        <p:txBody>
          <a:bodyPr/>
          <a:lstStyle/>
          <a:p>
            <a:fld id="{64AB4783-B9B7-4E55-8B9A-C10D9BCCB595}" type="datetimeFigureOut">
              <a:rPr lang="zh-CN" altLang="en-US" smtClean="0"/>
              <a:t>2024/7/22</a:t>
            </a:fld>
            <a:endParaRPr lang="zh-CN" altLang="en-US"/>
          </a:p>
        </p:txBody>
      </p:sp>
      <p:sp>
        <p:nvSpPr>
          <p:cNvPr id="1049351" name="页脚占位符 7"/>
          <p:cNvSpPr>
            <a:spLocks noGrp="1"/>
          </p:cNvSpPr>
          <p:nvPr>
            <p:ph type="ftr" sz="quarter" idx="11"/>
          </p:nvPr>
        </p:nvSpPr>
        <p:spPr/>
        <p:txBody>
          <a:bodyPr/>
          <a:lstStyle/>
          <a:p>
            <a:endParaRPr lang="zh-CN" altLang="en-US"/>
          </a:p>
        </p:txBody>
      </p:sp>
      <p:sp>
        <p:nvSpPr>
          <p:cNvPr id="1049352" name="灯片编号占位符 8"/>
          <p:cNvSpPr>
            <a:spLocks noGrp="1"/>
          </p:cNvSpPr>
          <p:nvPr>
            <p:ph type="sldNum" sz="quarter" idx="12"/>
          </p:nvPr>
        </p:nvSpPr>
        <p:spPr/>
        <p:txBody>
          <a:bodyPr/>
          <a:lstStyle/>
          <a:p>
            <a:fld id="{7B0E705B-EE69-45B5-A6ED-32F46E8E9A25}"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3900" advClick="0" advTm="1000">
        <p14:glitter pattern="hexagon"/>
      </p:transition>
    </mc:Choice>
    <mc:Fallback xmlns="">
      <p:transition spd="slow">
        <p:fade/>
      </p:transition>
    </mc:Fallback>
  </mc:AlternateContent>
  <p:hf sldNum="0" ftr="0" dt="0"/>
</p:sldLayout>
</file>

<file path=ppt/slideLayouts/slideLayout45.xml><?xml version="1.0" encoding="utf-8"?>
<p:sldLayout xmlns:a="http://schemas.openxmlformats.org/drawingml/2006/main" xmlns:r="http://schemas.openxmlformats.org/officeDocument/2006/relationships" xmlns:p="http://schemas.openxmlformats.org/presentationml/2006/main" type="twoTxTwoObj" preserve="1">
  <p:cSld name="40_比较">
    <p:spTree>
      <p:nvGrpSpPr>
        <p:cNvPr id="1" name=""/>
        <p:cNvGrpSpPr/>
        <p:nvPr/>
      </p:nvGrpSpPr>
      <p:grpSpPr>
        <a:xfrm>
          <a:off x="0" y="0"/>
          <a:ext cx="0" cy="0"/>
          <a:chOff x="0" y="0"/>
          <a:chExt cx="0" cy="0"/>
        </a:xfrm>
      </p:grpSpPr>
      <p:sp>
        <p:nvSpPr>
          <p:cNvPr id="1049149"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1049150"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1049151" name="内容占位符 3"/>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1049152"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1049153" name="内容占位符 5"/>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1049154" name="日期占位符 6"/>
          <p:cNvSpPr>
            <a:spLocks noGrp="1"/>
          </p:cNvSpPr>
          <p:nvPr>
            <p:ph type="dt" sz="half" idx="10"/>
          </p:nvPr>
        </p:nvSpPr>
        <p:spPr/>
        <p:txBody>
          <a:bodyPr/>
          <a:lstStyle/>
          <a:p>
            <a:fld id="{64AB4783-B9B7-4E55-8B9A-C10D9BCCB595}" type="datetimeFigureOut">
              <a:rPr lang="zh-CN" altLang="en-US" smtClean="0"/>
              <a:t>2024/7/22</a:t>
            </a:fld>
            <a:endParaRPr lang="zh-CN" altLang="en-US"/>
          </a:p>
        </p:txBody>
      </p:sp>
      <p:sp>
        <p:nvSpPr>
          <p:cNvPr id="1049155" name="页脚占位符 7"/>
          <p:cNvSpPr>
            <a:spLocks noGrp="1"/>
          </p:cNvSpPr>
          <p:nvPr>
            <p:ph type="ftr" sz="quarter" idx="11"/>
          </p:nvPr>
        </p:nvSpPr>
        <p:spPr/>
        <p:txBody>
          <a:bodyPr/>
          <a:lstStyle/>
          <a:p>
            <a:endParaRPr lang="zh-CN" altLang="en-US"/>
          </a:p>
        </p:txBody>
      </p:sp>
      <p:sp>
        <p:nvSpPr>
          <p:cNvPr id="1049156" name="灯片编号占位符 8"/>
          <p:cNvSpPr>
            <a:spLocks noGrp="1"/>
          </p:cNvSpPr>
          <p:nvPr>
            <p:ph type="sldNum" sz="quarter" idx="12"/>
          </p:nvPr>
        </p:nvSpPr>
        <p:spPr/>
        <p:txBody>
          <a:bodyPr/>
          <a:lstStyle/>
          <a:p>
            <a:fld id="{7B0E705B-EE69-45B5-A6ED-32F46E8E9A25}"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3900" advClick="0" advTm="1000">
        <p14:glitter pattern="hexagon"/>
      </p:transition>
    </mc:Choice>
    <mc:Fallback xmlns="">
      <p:transition spd="slow">
        <p:fade/>
      </p:transition>
    </mc:Fallback>
  </mc:AlternateContent>
  <p:hf sldNum="0" ftr="0" dt="0"/>
</p:sldLayout>
</file>

<file path=ppt/slideLayouts/slideLayout46.xml><?xml version="1.0" encoding="utf-8"?>
<p:sldLayout xmlns:a="http://schemas.openxmlformats.org/drawingml/2006/main" xmlns:r="http://schemas.openxmlformats.org/officeDocument/2006/relationships" xmlns:p="http://schemas.openxmlformats.org/presentationml/2006/main" type="twoTxTwoObj" preserve="1">
  <p:cSld name="41_比较">
    <p:spTree>
      <p:nvGrpSpPr>
        <p:cNvPr id="1" name=""/>
        <p:cNvGrpSpPr/>
        <p:nvPr/>
      </p:nvGrpSpPr>
      <p:grpSpPr>
        <a:xfrm>
          <a:off x="0" y="0"/>
          <a:ext cx="0" cy="0"/>
          <a:chOff x="0" y="0"/>
          <a:chExt cx="0" cy="0"/>
        </a:xfrm>
      </p:grpSpPr>
      <p:sp>
        <p:nvSpPr>
          <p:cNvPr id="1049221"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1049222"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1049223" name="内容占位符 3"/>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1049224"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1049225" name="内容占位符 5"/>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1049226" name="日期占位符 6"/>
          <p:cNvSpPr>
            <a:spLocks noGrp="1"/>
          </p:cNvSpPr>
          <p:nvPr>
            <p:ph type="dt" sz="half" idx="10"/>
          </p:nvPr>
        </p:nvSpPr>
        <p:spPr/>
        <p:txBody>
          <a:bodyPr/>
          <a:lstStyle/>
          <a:p>
            <a:fld id="{64AB4783-B9B7-4E55-8B9A-C10D9BCCB595}" type="datetimeFigureOut">
              <a:rPr lang="zh-CN" altLang="en-US" smtClean="0"/>
              <a:t>2024/7/22</a:t>
            </a:fld>
            <a:endParaRPr lang="zh-CN" altLang="en-US"/>
          </a:p>
        </p:txBody>
      </p:sp>
      <p:sp>
        <p:nvSpPr>
          <p:cNvPr id="1049227" name="页脚占位符 7"/>
          <p:cNvSpPr>
            <a:spLocks noGrp="1"/>
          </p:cNvSpPr>
          <p:nvPr>
            <p:ph type="ftr" sz="quarter" idx="11"/>
          </p:nvPr>
        </p:nvSpPr>
        <p:spPr/>
        <p:txBody>
          <a:bodyPr/>
          <a:lstStyle/>
          <a:p>
            <a:endParaRPr lang="zh-CN" altLang="en-US"/>
          </a:p>
        </p:txBody>
      </p:sp>
      <p:sp>
        <p:nvSpPr>
          <p:cNvPr id="1049228" name="灯片编号占位符 8"/>
          <p:cNvSpPr>
            <a:spLocks noGrp="1"/>
          </p:cNvSpPr>
          <p:nvPr>
            <p:ph type="sldNum" sz="quarter" idx="12"/>
          </p:nvPr>
        </p:nvSpPr>
        <p:spPr/>
        <p:txBody>
          <a:bodyPr/>
          <a:lstStyle/>
          <a:p>
            <a:fld id="{7B0E705B-EE69-45B5-A6ED-32F46E8E9A25}"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3900" advClick="0" advTm="1000">
        <p14:glitter pattern="hexagon"/>
      </p:transition>
    </mc:Choice>
    <mc:Fallback xmlns="">
      <p:transition spd="slow">
        <p:fade/>
      </p:transition>
    </mc:Fallback>
  </mc:AlternateContent>
  <p:hf sldNum="0" ftr="0" dt="0"/>
</p:sldLayout>
</file>

<file path=ppt/slideLayouts/slideLayout47.xml><?xml version="1.0" encoding="utf-8"?>
<p:sldLayout xmlns:a="http://schemas.openxmlformats.org/drawingml/2006/main" xmlns:r="http://schemas.openxmlformats.org/officeDocument/2006/relationships" xmlns:p="http://schemas.openxmlformats.org/presentationml/2006/main" type="twoTxTwoObj" preserve="1">
  <p:cSld name="42_比较">
    <p:spTree>
      <p:nvGrpSpPr>
        <p:cNvPr id="1" name=""/>
        <p:cNvGrpSpPr/>
        <p:nvPr/>
      </p:nvGrpSpPr>
      <p:grpSpPr>
        <a:xfrm>
          <a:off x="0" y="0"/>
          <a:ext cx="0" cy="0"/>
          <a:chOff x="0" y="0"/>
          <a:chExt cx="0" cy="0"/>
        </a:xfrm>
      </p:grpSpPr>
      <p:sp>
        <p:nvSpPr>
          <p:cNvPr id="1049189"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1049190"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1049191" name="内容占位符 3"/>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1049192"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1049193" name="内容占位符 5"/>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1049194" name="日期占位符 6"/>
          <p:cNvSpPr>
            <a:spLocks noGrp="1"/>
          </p:cNvSpPr>
          <p:nvPr>
            <p:ph type="dt" sz="half" idx="10"/>
          </p:nvPr>
        </p:nvSpPr>
        <p:spPr/>
        <p:txBody>
          <a:bodyPr/>
          <a:lstStyle/>
          <a:p>
            <a:fld id="{64AB4783-B9B7-4E55-8B9A-C10D9BCCB595}" type="datetimeFigureOut">
              <a:rPr lang="zh-CN" altLang="en-US" smtClean="0"/>
              <a:t>2024/7/22</a:t>
            </a:fld>
            <a:endParaRPr lang="zh-CN" altLang="en-US"/>
          </a:p>
        </p:txBody>
      </p:sp>
      <p:sp>
        <p:nvSpPr>
          <p:cNvPr id="1049195" name="页脚占位符 7"/>
          <p:cNvSpPr>
            <a:spLocks noGrp="1"/>
          </p:cNvSpPr>
          <p:nvPr>
            <p:ph type="ftr" sz="quarter" idx="11"/>
          </p:nvPr>
        </p:nvSpPr>
        <p:spPr/>
        <p:txBody>
          <a:bodyPr/>
          <a:lstStyle/>
          <a:p>
            <a:endParaRPr lang="zh-CN" altLang="en-US"/>
          </a:p>
        </p:txBody>
      </p:sp>
      <p:sp>
        <p:nvSpPr>
          <p:cNvPr id="1049196" name="灯片编号占位符 8"/>
          <p:cNvSpPr>
            <a:spLocks noGrp="1"/>
          </p:cNvSpPr>
          <p:nvPr>
            <p:ph type="sldNum" sz="quarter" idx="12"/>
          </p:nvPr>
        </p:nvSpPr>
        <p:spPr/>
        <p:txBody>
          <a:bodyPr/>
          <a:lstStyle/>
          <a:p>
            <a:fld id="{7B0E705B-EE69-45B5-A6ED-32F46E8E9A25}"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3900" advClick="0" advTm="1000">
        <p14:glitter pattern="hexagon"/>
      </p:transition>
    </mc:Choice>
    <mc:Fallback xmlns="">
      <p:transition spd="slow">
        <p:fade/>
      </p:transition>
    </mc:Fallback>
  </mc:AlternateContent>
  <p:hf sldNum="0" ftr="0" dt="0"/>
</p:sldLayout>
</file>

<file path=ppt/slideLayouts/slideLayout48.xml><?xml version="1.0" encoding="utf-8"?>
<p:sldLayout xmlns:a="http://schemas.openxmlformats.org/drawingml/2006/main" xmlns:r="http://schemas.openxmlformats.org/officeDocument/2006/relationships" xmlns:p="http://schemas.openxmlformats.org/presentationml/2006/main" type="twoTxTwoObj" preserve="1">
  <p:cSld name="43_比较">
    <p:spTree>
      <p:nvGrpSpPr>
        <p:cNvPr id="1" name=""/>
        <p:cNvGrpSpPr/>
        <p:nvPr/>
      </p:nvGrpSpPr>
      <p:grpSpPr>
        <a:xfrm>
          <a:off x="0" y="0"/>
          <a:ext cx="0" cy="0"/>
          <a:chOff x="0" y="0"/>
          <a:chExt cx="0" cy="0"/>
        </a:xfrm>
      </p:grpSpPr>
      <p:sp>
        <p:nvSpPr>
          <p:cNvPr id="1048983"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1048984"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1048985" name="内容占位符 3"/>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1048986"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1048987" name="内容占位符 5"/>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1048988" name="日期占位符 6"/>
          <p:cNvSpPr>
            <a:spLocks noGrp="1"/>
          </p:cNvSpPr>
          <p:nvPr>
            <p:ph type="dt" sz="half" idx="10"/>
          </p:nvPr>
        </p:nvSpPr>
        <p:spPr/>
        <p:txBody>
          <a:bodyPr/>
          <a:lstStyle/>
          <a:p>
            <a:fld id="{64AB4783-B9B7-4E55-8B9A-C10D9BCCB595}" type="datetimeFigureOut">
              <a:rPr lang="zh-CN" altLang="en-US" smtClean="0"/>
              <a:t>2024/7/22</a:t>
            </a:fld>
            <a:endParaRPr lang="zh-CN" altLang="en-US"/>
          </a:p>
        </p:txBody>
      </p:sp>
      <p:sp>
        <p:nvSpPr>
          <p:cNvPr id="1048989" name="页脚占位符 7"/>
          <p:cNvSpPr>
            <a:spLocks noGrp="1"/>
          </p:cNvSpPr>
          <p:nvPr>
            <p:ph type="ftr" sz="quarter" idx="11"/>
          </p:nvPr>
        </p:nvSpPr>
        <p:spPr/>
        <p:txBody>
          <a:bodyPr/>
          <a:lstStyle/>
          <a:p>
            <a:endParaRPr lang="zh-CN" altLang="en-US"/>
          </a:p>
        </p:txBody>
      </p:sp>
      <p:sp>
        <p:nvSpPr>
          <p:cNvPr id="1048990" name="灯片编号占位符 8"/>
          <p:cNvSpPr>
            <a:spLocks noGrp="1"/>
          </p:cNvSpPr>
          <p:nvPr>
            <p:ph type="sldNum" sz="quarter" idx="12"/>
          </p:nvPr>
        </p:nvSpPr>
        <p:spPr/>
        <p:txBody>
          <a:bodyPr/>
          <a:lstStyle/>
          <a:p>
            <a:fld id="{7B0E705B-EE69-45B5-A6ED-32F46E8E9A25}"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3900" advClick="0" advTm="1000">
        <p14:glitter pattern="hexagon"/>
      </p:transition>
    </mc:Choice>
    <mc:Fallback xmlns="">
      <p:transition spd="slow">
        <p:fade/>
      </p:transition>
    </mc:Fallback>
  </mc:AlternateContent>
  <p:hf sldNum="0" ftr="0" dt="0"/>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44_比较">
    <p:spTree>
      <p:nvGrpSpPr>
        <p:cNvPr id="1" name=""/>
        <p:cNvGrpSpPr/>
        <p:nvPr/>
      </p:nvGrpSpPr>
      <p:grpSpPr>
        <a:xfrm>
          <a:off x="0" y="0"/>
          <a:ext cx="0" cy="0"/>
          <a:chOff x="0" y="0"/>
          <a:chExt cx="0" cy="0"/>
        </a:xfrm>
      </p:grpSpPr>
      <p:sp>
        <p:nvSpPr>
          <p:cNvPr id="1049069"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1049070"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1049071" name="内容占位符 3"/>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1049072"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1049073" name="内容占位符 5"/>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1049074" name="日期占位符 6"/>
          <p:cNvSpPr>
            <a:spLocks noGrp="1"/>
          </p:cNvSpPr>
          <p:nvPr>
            <p:ph type="dt" sz="half" idx="10"/>
          </p:nvPr>
        </p:nvSpPr>
        <p:spPr/>
        <p:txBody>
          <a:bodyPr/>
          <a:lstStyle/>
          <a:p>
            <a:fld id="{64AB4783-B9B7-4E55-8B9A-C10D9BCCB595}" type="datetimeFigureOut">
              <a:rPr lang="zh-CN" altLang="en-US" smtClean="0"/>
              <a:t>2024/7/22</a:t>
            </a:fld>
            <a:endParaRPr lang="zh-CN" altLang="en-US"/>
          </a:p>
        </p:txBody>
      </p:sp>
      <p:sp>
        <p:nvSpPr>
          <p:cNvPr id="1049075" name="页脚占位符 7"/>
          <p:cNvSpPr>
            <a:spLocks noGrp="1"/>
          </p:cNvSpPr>
          <p:nvPr>
            <p:ph type="ftr" sz="quarter" idx="11"/>
          </p:nvPr>
        </p:nvSpPr>
        <p:spPr/>
        <p:txBody>
          <a:bodyPr/>
          <a:lstStyle/>
          <a:p>
            <a:endParaRPr lang="zh-CN" altLang="en-US"/>
          </a:p>
        </p:txBody>
      </p:sp>
      <p:sp>
        <p:nvSpPr>
          <p:cNvPr id="1049076" name="灯片编号占位符 8"/>
          <p:cNvSpPr>
            <a:spLocks noGrp="1"/>
          </p:cNvSpPr>
          <p:nvPr>
            <p:ph type="sldNum" sz="quarter" idx="12"/>
          </p:nvPr>
        </p:nvSpPr>
        <p:spPr/>
        <p:txBody>
          <a:bodyPr/>
          <a:lstStyle/>
          <a:p>
            <a:fld id="{7B0E705B-EE69-45B5-A6ED-32F46E8E9A25}"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3900" advClick="0" advTm="1000">
        <p14:glitter pattern="hexagon"/>
      </p:transition>
    </mc:Choice>
    <mc:Fallback xmlns="">
      <p:transition spd="slow">
        <p:fade/>
      </p:transition>
    </mc:Fallback>
  </mc:AlternateContent>
  <p:hf sldNum="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49277"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1049278"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1049279" name="内容占位符 3"/>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1049280"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1049281" name="内容占位符 5"/>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1049282" name="日期占位符 6"/>
          <p:cNvSpPr>
            <a:spLocks noGrp="1"/>
          </p:cNvSpPr>
          <p:nvPr>
            <p:ph type="dt" sz="half" idx="10"/>
          </p:nvPr>
        </p:nvSpPr>
        <p:spPr/>
        <p:txBody>
          <a:bodyPr/>
          <a:lstStyle/>
          <a:p>
            <a:fld id="{64AB4783-B9B7-4E55-8B9A-C10D9BCCB595}" type="datetimeFigureOut">
              <a:rPr lang="zh-CN" altLang="en-US" smtClean="0"/>
              <a:t>2024/7/22</a:t>
            </a:fld>
            <a:endParaRPr lang="zh-CN" altLang="en-US"/>
          </a:p>
        </p:txBody>
      </p:sp>
      <p:sp>
        <p:nvSpPr>
          <p:cNvPr id="1049283" name="页脚占位符 7"/>
          <p:cNvSpPr>
            <a:spLocks noGrp="1"/>
          </p:cNvSpPr>
          <p:nvPr>
            <p:ph type="ftr" sz="quarter" idx="11"/>
          </p:nvPr>
        </p:nvSpPr>
        <p:spPr/>
        <p:txBody>
          <a:bodyPr/>
          <a:lstStyle/>
          <a:p>
            <a:endParaRPr lang="zh-CN" altLang="en-US"/>
          </a:p>
        </p:txBody>
      </p:sp>
      <p:sp>
        <p:nvSpPr>
          <p:cNvPr id="1049284" name="灯片编号占位符 8"/>
          <p:cNvSpPr>
            <a:spLocks noGrp="1"/>
          </p:cNvSpPr>
          <p:nvPr>
            <p:ph type="sldNum" sz="quarter" idx="12"/>
          </p:nvPr>
        </p:nvSpPr>
        <p:spPr/>
        <p:txBody>
          <a:bodyPr/>
          <a:lstStyle/>
          <a:p>
            <a:fld id="{7B0E705B-EE69-45B5-A6ED-32F46E8E9A25}"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3900" advClick="0" advTm="1000">
        <p14:glitter pattern="hexagon"/>
      </p:transition>
    </mc:Choice>
    <mc:Fallback xmlns="">
      <p:transition spd="slow">
        <p:fade/>
      </p:transition>
    </mc:Fallback>
  </mc:AlternateContent>
  <p:hf sldNum="0" ftr="0" dt="0"/>
</p:sldLayout>
</file>

<file path=ppt/slideLayouts/slideLayout50.xml><?xml version="1.0" encoding="utf-8"?>
<p:sldLayout xmlns:a="http://schemas.openxmlformats.org/drawingml/2006/main" xmlns:r="http://schemas.openxmlformats.org/officeDocument/2006/relationships" xmlns:p="http://schemas.openxmlformats.org/presentationml/2006/main" type="twoTxTwoObj" preserve="1">
  <p:cSld name="45_比较">
    <p:spTree>
      <p:nvGrpSpPr>
        <p:cNvPr id="1" name=""/>
        <p:cNvGrpSpPr/>
        <p:nvPr/>
      </p:nvGrpSpPr>
      <p:grpSpPr>
        <a:xfrm>
          <a:off x="0" y="0"/>
          <a:ext cx="0" cy="0"/>
          <a:chOff x="0" y="0"/>
          <a:chExt cx="0" cy="0"/>
        </a:xfrm>
      </p:grpSpPr>
      <p:sp>
        <p:nvSpPr>
          <p:cNvPr id="1048904"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1048905"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1048906" name="内容占位符 3"/>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1048907"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1048908" name="内容占位符 5"/>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1048909" name="日期占位符 6"/>
          <p:cNvSpPr>
            <a:spLocks noGrp="1"/>
          </p:cNvSpPr>
          <p:nvPr>
            <p:ph type="dt" sz="half" idx="10"/>
          </p:nvPr>
        </p:nvSpPr>
        <p:spPr/>
        <p:txBody>
          <a:bodyPr/>
          <a:lstStyle/>
          <a:p>
            <a:fld id="{64AB4783-B9B7-4E55-8B9A-C10D9BCCB595}" type="datetimeFigureOut">
              <a:rPr lang="zh-CN" altLang="en-US" smtClean="0"/>
              <a:t>2024/7/22</a:t>
            </a:fld>
            <a:endParaRPr lang="zh-CN" altLang="en-US"/>
          </a:p>
        </p:txBody>
      </p:sp>
      <p:sp>
        <p:nvSpPr>
          <p:cNvPr id="1048910" name="页脚占位符 7"/>
          <p:cNvSpPr>
            <a:spLocks noGrp="1"/>
          </p:cNvSpPr>
          <p:nvPr>
            <p:ph type="ftr" sz="quarter" idx="11"/>
          </p:nvPr>
        </p:nvSpPr>
        <p:spPr/>
        <p:txBody>
          <a:bodyPr/>
          <a:lstStyle/>
          <a:p>
            <a:endParaRPr lang="zh-CN" altLang="en-US"/>
          </a:p>
        </p:txBody>
      </p:sp>
      <p:sp>
        <p:nvSpPr>
          <p:cNvPr id="1048911" name="灯片编号占位符 8"/>
          <p:cNvSpPr>
            <a:spLocks noGrp="1"/>
          </p:cNvSpPr>
          <p:nvPr>
            <p:ph type="sldNum" sz="quarter" idx="12"/>
          </p:nvPr>
        </p:nvSpPr>
        <p:spPr/>
        <p:txBody>
          <a:bodyPr/>
          <a:lstStyle/>
          <a:p>
            <a:fld id="{7B0E705B-EE69-45B5-A6ED-32F46E8E9A25}"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3900" advClick="0" advTm="1000">
        <p14:glitter pattern="hexagon"/>
      </p:transition>
    </mc:Choice>
    <mc:Fallback xmlns="">
      <p:transition spd="slow">
        <p:fade/>
      </p:transition>
    </mc:Fallback>
  </mc:AlternateContent>
  <p:hf sldNum="0" ftr="0" dt="0"/>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46_比较">
    <p:spTree>
      <p:nvGrpSpPr>
        <p:cNvPr id="1" name=""/>
        <p:cNvGrpSpPr/>
        <p:nvPr/>
      </p:nvGrpSpPr>
      <p:grpSpPr>
        <a:xfrm>
          <a:off x="0" y="0"/>
          <a:ext cx="0" cy="0"/>
          <a:chOff x="0" y="0"/>
          <a:chExt cx="0" cy="0"/>
        </a:xfrm>
      </p:grpSpPr>
      <p:sp>
        <p:nvSpPr>
          <p:cNvPr id="1048925"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1048926"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1048927" name="内容占位符 3"/>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1048928"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1048929" name="内容占位符 5"/>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1048930" name="日期占位符 6"/>
          <p:cNvSpPr>
            <a:spLocks noGrp="1"/>
          </p:cNvSpPr>
          <p:nvPr>
            <p:ph type="dt" sz="half" idx="10"/>
          </p:nvPr>
        </p:nvSpPr>
        <p:spPr/>
        <p:txBody>
          <a:bodyPr/>
          <a:lstStyle/>
          <a:p>
            <a:fld id="{64AB4783-B9B7-4E55-8B9A-C10D9BCCB595}" type="datetimeFigureOut">
              <a:rPr lang="zh-CN" altLang="en-US" smtClean="0"/>
              <a:t>2024/7/22</a:t>
            </a:fld>
            <a:endParaRPr lang="zh-CN" altLang="en-US"/>
          </a:p>
        </p:txBody>
      </p:sp>
      <p:sp>
        <p:nvSpPr>
          <p:cNvPr id="1048931" name="页脚占位符 7"/>
          <p:cNvSpPr>
            <a:spLocks noGrp="1"/>
          </p:cNvSpPr>
          <p:nvPr>
            <p:ph type="ftr" sz="quarter" idx="11"/>
          </p:nvPr>
        </p:nvSpPr>
        <p:spPr/>
        <p:txBody>
          <a:bodyPr/>
          <a:lstStyle/>
          <a:p>
            <a:endParaRPr lang="zh-CN" altLang="en-US"/>
          </a:p>
        </p:txBody>
      </p:sp>
      <p:sp>
        <p:nvSpPr>
          <p:cNvPr id="1048932" name="灯片编号占位符 8"/>
          <p:cNvSpPr>
            <a:spLocks noGrp="1"/>
          </p:cNvSpPr>
          <p:nvPr>
            <p:ph type="sldNum" sz="quarter" idx="12"/>
          </p:nvPr>
        </p:nvSpPr>
        <p:spPr/>
        <p:txBody>
          <a:bodyPr/>
          <a:lstStyle/>
          <a:p>
            <a:fld id="{7B0E705B-EE69-45B5-A6ED-32F46E8E9A25}"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3900" advClick="0" advTm="1000">
        <p14:glitter pattern="hexagon"/>
      </p:transition>
    </mc:Choice>
    <mc:Fallback xmlns="">
      <p:transition spd="slow">
        <p:fade/>
      </p:transition>
    </mc:Fallback>
  </mc:AlternateContent>
  <p:hf sldNum="0" ftr="0" dt="0"/>
</p:sldLayout>
</file>

<file path=ppt/slideLayouts/slideLayout52.xml><?xml version="1.0" encoding="utf-8"?>
<p:sldLayout xmlns:a="http://schemas.openxmlformats.org/drawingml/2006/main" xmlns:r="http://schemas.openxmlformats.org/officeDocument/2006/relationships" xmlns:p="http://schemas.openxmlformats.org/presentationml/2006/main" type="twoTxTwoObj" preserve="1">
  <p:cSld name="47_比较">
    <p:spTree>
      <p:nvGrpSpPr>
        <p:cNvPr id="1" name=""/>
        <p:cNvGrpSpPr/>
        <p:nvPr/>
      </p:nvGrpSpPr>
      <p:grpSpPr>
        <a:xfrm>
          <a:off x="0" y="0"/>
          <a:ext cx="0" cy="0"/>
          <a:chOff x="0" y="0"/>
          <a:chExt cx="0" cy="0"/>
        </a:xfrm>
      </p:grpSpPr>
      <p:sp>
        <p:nvSpPr>
          <p:cNvPr id="1049015"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1049016"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1049017" name="内容占位符 3"/>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1049018"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1049019" name="内容占位符 5"/>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1049020" name="日期占位符 6"/>
          <p:cNvSpPr>
            <a:spLocks noGrp="1"/>
          </p:cNvSpPr>
          <p:nvPr>
            <p:ph type="dt" sz="half" idx="10"/>
          </p:nvPr>
        </p:nvSpPr>
        <p:spPr/>
        <p:txBody>
          <a:bodyPr/>
          <a:lstStyle/>
          <a:p>
            <a:fld id="{64AB4783-B9B7-4E55-8B9A-C10D9BCCB595}" type="datetimeFigureOut">
              <a:rPr lang="zh-CN" altLang="en-US" smtClean="0"/>
              <a:t>2024/7/22</a:t>
            </a:fld>
            <a:endParaRPr lang="zh-CN" altLang="en-US"/>
          </a:p>
        </p:txBody>
      </p:sp>
      <p:sp>
        <p:nvSpPr>
          <p:cNvPr id="1049021" name="页脚占位符 7"/>
          <p:cNvSpPr>
            <a:spLocks noGrp="1"/>
          </p:cNvSpPr>
          <p:nvPr>
            <p:ph type="ftr" sz="quarter" idx="11"/>
          </p:nvPr>
        </p:nvSpPr>
        <p:spPr/>
        <p:txBody>
          <a:bodyPr/>
          <a:lstStyle/>
          <a:p>
            <a:endParaRPr lang="zh-CN" altLang="en-US"/>
          </a:p>
        </p:txBody>
      </p:sp>
      <p:sp>
        <p:nvSpPr>
          <p:cNvPr id="1049022" name="灯片编号占位符 8"/>
          <p:cNvSpPr>
            <a:spLocks noGrp="1"/>
          </p:cNvSpPr>
          <p:nvPr>
            <p:ph type="sldNum" sz="quarter" idx="12"/>
          </p:nvPr>
        </p:nvSpPr>
        <p:spPr/>
        <p:txBody>
          <a:bodyPr/>
          <a:lstStyle/>
          <a:p>
            <a:fld id="{7B0E705B-EE69-45B5-A6ED-32F46E8E9A25}"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3900" advClick="0" advTm="1000">
        <p14:glitter pattern="hexagon"/>
      </p:transition>
    </mc:Choice>
    <mc:Fallback xmlns="">
      <p:transition spd="slow">
        <p:fade/>
      </p:transition>
    </mc:Fallback>
  </mc:AlternateContent>
  <p:hf sldNum="0" ftr="0" dt="0"/>
</p:sldLayout>
</file>

<file path=ppt/slideLayouts/slideLayout53.xml><?xml version="1.0" encoding="utf-8"?>
<p:sldLayout xmlns:a="http://schemas.openxmlformats.org/drawingml/2006/main" xmlns:r="http://schemas.openxmlformats.org/officeDocument/2006/relationships" xmlns:p="http://schemas.openxmlformats.org/presentationml/2006/main" type="twoTxTwoObj" preserve="1">
  <p:cSld name="48_比较">
    <p:spTree>
      <p:nvGrpSpPr>
        <p:cNvPr id="1" name=""/>
        <p:cNvGrpSpPr/>
        <p:nvPr/>
      </p:nvGrpSpPr>
      <p:grpSpPr>
        <a:xfrm>
          <a:off x="0" y="0"/>
          <a:ext cx="0" cy="0"/>
          <a:chOff x="0" y="0"/>
          <a:chExt cx="0" cy="0"/>
        </a:xfrm>
      </p:grpSpPr>
      <p:sp>
        <p:nvSpPr>
          <p:cNvPr id="1049101"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1049102"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1049103" name="内容占位符 3"/>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1049104"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1049105" name="内容占位符 5"/>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1049106" name="日期占位符 6"/>
          <p:cNvSpPr>
            <a:spLocks noGrp="1"/>
          </p:cNvSpPr>
          <p:nvPr>
            <p:ph type="dt" sz="half" idx="10"/>
          </p:nvPr>
        </p:nvSpPr>
        <p:spPr/>
        <p:txBody>
          <a:bodyPr/>
          <a:lstStyle/>
          <a:p>
            <a:fld id="{64AB4783-B9B7-4E55-8B9A-C10D9BCCB595}" type="datetimeFigureOut">
              <a:rPr lang="zh-CN" altLang="en-US" smtClean="0"/>
              <a:t>2024/7/22</a:t>
            </a:fld>
            <a:endParaRPr lang="zh-CN" altLang="en-US"/>
          </a:p>
        </p:txBody>
      </p:sp>
      <p:sp>
        <p:nvSpPr>
          <p:cNvPr id="1049107" name="页脚占位符 7"/>
          <p:cNvSpPr>
            <a:spLocks noGrp="1"/>
          </p:cNvSpPr>
          <p:nvPr>
            <p:ph type="ftr" sz="quarter" idx="11"/>
          </p:nvPr>
        </p:nvSpPr>
        <p:spPr/>
        <p:txBody>
          <a:bodyPr/>
          <a:lstStyle/>
          <a:p>
            <a:endParaRPr lang="zh-CN" altLang="en-US"/>
          </a:p>
        </p:txBody>
      </p:sp>
      <p:sp>
        <p:nvSpPr>
          <p:cNvPr id="1049108" name="灯片编号占位符 8"/>
          <p:cNvSpPr>
            <a:spLocks noGrp="1"/>
          </p:cNvSpPr>
          <p:nvPr>
            <p:ph type="sldNum" sz="quarter" idx="12"/>
          </p:nvPr>
        </p:nvSpPr>
        <p:spPr/>
        <p:txBody>
          <a:bodyPr/>
          <a:lstStyle/>
          <a:p>
            <a:fld id="{7B0E705B-EE69-45B5-A6ED-32F46E8E9A25}"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3900" advClick="0" advTm="1000">
        <p14:glitter pattern="hexagon"/>
      </p:transition>
    </mc:Choice>
    <mc:Fallback xmlns="">
      <p:transition spd="slow">
        <p:fade/>
      </p:transition>
    </mc:Fallback>
  </mc:AlternateContent>
  <p:hf sldNum="0" ftr="0" dt="0"/>
</p:sldLayout>
</file>

<file path=ppt/slideLayouts/slideLayout54.xml><?xml version="1.0" encoding="utf-8"?>
<p:sldLayout xmlns:a="http://schemas.openxmlformats.org/drawingml/2006/main" xmlns:r="http://schemas.openxmlformats.org/officeDocument/2006/relationships" xmlns:p="http://schemas.openxmlformats.org/presentationml/2006/main" type="twoTxTwoObj" preserve="1">
  <p:cSld name="49_比较">
    <p:spTree>
      <p:nvGrpSpPr>
        <p:cNvPr id="1" name=""/>
        <p:cNvGrpSpPr/>
        <p:nvPr/>
      </p:nvGrpSpPr>
      <p:grpSpPr>
        <a:xfrm>
          <a:off x="0" y="0"/>
          <a:ext cx="0" cy="0"/>
          <a:chOff x="0" y="0"/>
          <a:chExt cx="0" cy="0"/>
        </a:xfrm>
      </p:grpSpPr>
      <p:sp>
        <p:nvSpPr>
          <p:cNvPr id="1049165"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1049166"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1049167" name="内容占位符 3"/>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1049168"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1049169" name="内容占位符 5"/>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1049170" name="日期占位符 6"/>
          <p:cNvSpPr>
            <a:spLocks noGrp="1"/>
          </p:cNvSpPr>
          <p:nvPr>
            <p:ph type="dt" sz="half" idx="10"/>
          </p:nvPr>
        </p:nvSpPr>
        <p:spPr/>
        <p:txBody>
          <a:bodyPr/>
          <a:lstStyle/>
          <a:p>
            <a:fld id="{64AB4783-B9B7-4E55-8B9A-C10D9BCCB595}" type="datetimeFigureOut">
              <a:rPr lang="zh-CN" altLang="en-US" smtClean="0"/>
              <a:t>2024/7/22</a:t>
            </a:fld>
            <a:endParaRPr lang="zh-CN" altLang="en-US"/>
          </a:p>
        </p:txBody>
      </p:sp>
      <p:sp>
        <p:nvSpPr>
          <p:cNvPr id="1049171" name="页脚占位符 7"/>
          <p:cNvSpPr>
            <a:spLocks noGrp="1"/>
          </p:cNvSpPr>
          <p:nvPr>
            <p:ph type="ftr" sz="quarter" idx="11"/>
          </p:nvPr>
        </p:nvSpPr>
        <p:spPr/>
        <p:txBody>
          <a:bodyPr/>
          <a:lstStyle/>
          <a:p>
            <a:endParaRPr lang="zh-CN" altLang="en-US"/>
          </a:p>
        </p:txBody>
      </p:sp>
      <p:sp>
        <p:nvSpPr>
          <p:cNvPr id="1049172" name="灯片编号占位符 8"/>
          <p:cNvSpPr>
            <a:spLocks noGrp="1"/>
          </p:cNvSpPr>
          <p:nvPr>
            <p:ph type="sldNum" sz="quarter" idx="12"/>
          </p:nvPr>
        </p:nvSpPr>
        <p:spPr/>
        <p:txBody>
          <a:bodyPr/>
          <a:lstStyle/>
          <a:p>
            <a:fld id="{7B0E705B-EE69-45B5-A6ED-32F46E8E9A25}"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3900" advClick="0" advTm="1000">
        <p14:glitter pattern="hexagon"/>
      </p:transition>
    </mc:Choice>
    <mc:Fallback xmlns="">
      <p:transition spd="slow">
        <p:fade/>
      </p:transition>
    </mc:Fallback>
  </mc:AlternateContent>
  <p:hf sldNum="0" ftr="0" dt="0"/>
</p:sldLayout>
</file>

<file path=ppt/slideLayouts/slideLayout55.xml><?xml version="1.0" encoding="utf-8"?>
<p:sldLayout xmlns:a="http://schemas.openxmlformats.org/drawingml/2006/main" xmlns:r="http://schemas.openxmlformats.org/officeDocument/2006/relationships" xmlns:p="http://schemas.openxmlformats.org/presentationml/2006/main" type="twoTxTwoObj" preserve="1">
  <p:cSld name="50_比较">
    <p:spTree>
      <p:nvGrpSpPr>
        <p:cNvPr id="1" name=""/>
        <p:cNvGrpSpPr/>
        <p:nvPr/>
      </p:nvGrpSpPr>
      <p:grpSpPr>
        <a:xfrm>
          <a:off x="0" y="0"/>
          <a:ext cx="0" cy="0"/>
          <a:chOff x="0" y="0"/>
          <a:chExt cx="0" cy="0"/>
        </a:xfrm>
      </p:grpSpPr>
      <p:sp>
        <p:nvSpPr>
          <p:cNvPr id="1049173"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1049174"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1049175" name="内容占位符 3"/>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1049176"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1049177" name="内容占位符 5"/>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1049178" name="日期占位符 6"/>
          <p:cNvSpPr>
            <a:spLocks noGrp="1"/>
          </p:cNvSpPr>
          <p:nvPr>
            <p:ph type="dt" sz="half" idx="10"/>
          </p:nvPr>
        </p:nvSpPr>
        <p:spPr/>
        <p:txBody>
          <a:bodyPr/>
          <a:lstStyle/>
          <a:p>
            <a:fld id="{64AB4783-B9B7-4E55-8B9A-C10D9BCCB595}" type="datetimeFigureOut">
              <a:rPr lang="zh-CN" altLang="en-US" smtClean="0"/>
              <a:t>2024/7/22</a:t>
            </a:fld>
            <a:endParaRPr lang="zh-CN" altLang="en-US"/>
          </a:p>
        </p:txBody>
      </p:sp>
      <p:sp>
        <p:nvSpPr>
          <p:cNvPr id="1049179" name="页脚占位符 7"/>
          <p:cNvSpPr>
            <a:spLocks noGrp="1"/>
          </p:cNvSpPr>
          <p:nvPr>
            <p:ph type="ftr" sz="quarter" idx="11"/>
          </p:nvPr>
        </p:nvSpPr>
        <p:spPr/>
        <p:txBody>
          <a:bodyPr/>
          <a:lstStyle/>
          <a:p>
            <a:endParaRPr lang="zh-CN" altLang="en-US"/>
          </a:p>
        </p:txBody>
      </p:sp>
      <p:sp>
        <p:nvSpPr>
          <p:cNvPr id="1049180" name="灯片编号占位符 8"/>
          <p:cNvSpPr>
            <a:spLocks noGrp="1"/>
          </p:cNvSpPr>
          <p:nvPr>
            <p:ph type="sldNum" sz="quarter" idx="12"/>
          </p:nvPr>
        </p:nvSpPr>
        <p:spPr/>
        <p:txBody>
          <a:bodyPr/>
          <a:lstStyle/>
          <a:p>
            <a:fld id="{7B0E705B-EE69-45B5-A6ED-32F46E8E9A25}"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3900" advClick="0" advTm="1000">
        <p14:glitter pattern="hexagon"/>
      </p:transition>
    </mc:Choice>
    <mc:Fallback xmlns="">
      <p:transition spd="slow">
        <p:fade/>
      </p:transition>
    </mc:Fallback>
  </mc:AlternateContent>
  <p:hf sldNum="0" ftr="0" dt="0"/>
</p:sldLayout>
</file>

<file path=ppt/slideLayouts/slideLayout56.xml><?xml version="1.0" encoding="utf-8"?>
<p:sldLayout xmlns:a="http://schemas.openxmlformats.org/drawingml/2006/main" xmlns:r="http://schemas.openxmlformats.org/officeDocument/2006/relationships" xmlns:p="http://schemas.openxmlformats.org/presentationml/2006/main" type="twoTxTwoObj" preserve="1">
  <p:cSld name="51_比较">
    <p:spTree>
      <p:nvGrpSpPr>
        <p:cNvPr id="1" name=""/>
        <p:cNvGrpSpPr/>
        <p:nvPr/>
      </p:nvGrpSpPr>
      <p:grpSpPr>
        <a:xfrm>
          <a:off x="0" y="0"/>
          <a:ext cx="0" cy="0"/>
          <a:chOff x="0" y="0"/>
          <a:chExt cx="0" cy="0"/>
        </a:xfrm>
      </p:grpSpPr>
      <p:sp>
        <p:nvSpPr>
          <p:cNvPr id="1049298"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1049299"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1049300" name="内容占位符 3"/>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1049301"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1049302" name="内容占位符 5"/>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1049303" name="日期占位符 6"/>
          <p:cNvSpPr>
            <a:spLocks noGrp="1"/>
          </p:cNvSpPr>
          <p:nvPr>
            <p:ph type="dt" sz="half" idx="10"/>
          </p:nvPr>
        </p:nvSpPr>
        <p:spPr/>
        <p:txBody>
          <a:bodyPr/>
          <a:lstStyle/>
          <a:p>
            <a:fld id="{64AB4783-B9B7-4E55-8B9A-C10D9BCCB595}" type="datetimeFigureOut">
              <a:rPr lang="zh-CN" altLang="en-US" smtClean="0"/>
              <a:t>2024/7/22</a:t>
            </a:fld>
            <a:endParaRPr lang="zh-CN" altLang="en-US"/>
          </a:p>
        </p:txBody>
      </p:sp>
      <p:sp>
        <p:nvSpPr>
          <p:cNvPr id="1049304" name="页脚占位符 7"/>
          <p:cNvSpPr>
            <a:spLocks noGrp="1"/>
          </p:cNvSpPr>
          <p:nvPr>
            <p:ph type="ftr" sz="quarter" idx="11"/>
          </p:nvPr>
        </p:nvSpPr>
        <p:spPr/>
        <p:txBody>
          <a:bodyPr/>
          <a:lstStyle/>
          <a:p>
            <a:endParaRPr lang="zh-CN" altLang="en-US"/>
          </a:p>
        </p:txBody>
      </p:sp>
      <p:sp>
        <p:nvSpPr>
          <p:cNvPr id="1049305" name="灯片编号占位符 8"/>
          <p:cNvSpPr>
            <a:spLocks noGrp="1"/>
          </p:cNvSpPr>
          <p:nvPr>
            <p:ph type="sldNum" sz="quarter" idx="12"/>
          </p:nvPr>
        </p:nvSpPr>
        <p:spPr/>
        <p:txBody>
          <a:bodyPr/>
          <a:lstStyle/>
          <a:p>
            <a:fld id="{7B0E705B-EE69-45B5-A6ED-32F46E8E9A25}"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3900" advClick="0" advTm="1000">
        <p14:glitter pattern="hexagon"/>
      </p:transition>
    </mc:Choice>
    <mc:Fallback xmlns="">
      <p:transition spd="slow">
        <p:fade/>
      </p:transition>
    </mc:Fallback>
  </mc:AlternateContent>
  <p:hf sldNum="0" ftr="0" dt="0"/>
</p:sldLayout>
</file>

<file path=ppt/slideLayouts/slideLayout57.xml><?xml version="1.0" encoding="utf-8"?>
<p:sldLayout xmlns:a="http://schemas.openxmlformats.org/drawingml/2006/main" xmlns:r="http://schemas.openxmlformats.org/officeDocument/2006/relationships" xmlns:p="http://schemas.openxmlformats.org/presentationml/2006/main" type="twoTxTwoObj" preserve="1">
  <p:cSld name="52_比较">
    <p:spTree>
      <p:nvGrpSpPr>
        <p:cNvPr id="1" name=""/>
        <p:cNvGrpSpPr/>
        <p:nvPr/>
      </p:nvGrpSpPr>
      <p:grpSpPr>
        <a:xfrm>
          <a:off x="0" y="0"/>
          <a:ext cx="0" cy="0"/>
          <a:chOff x="0" y="0"/>
          <a:chExt cx="0" cy="0"/>
        </a:xfrm>
      </p:grpSpPr>
      <p:sp>
        <p:nvSpPr>
          <p:cNvPr id="1049353"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1049354"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1049355" name="内容占位符 3"/>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1049356"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1049357" name="内容占位符 5"/>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1049358" name="日期占位符 6"/>
          <p:cNvSpPr>
            <a:spLocks noGrp="1"/>
          </p:cNvSpPr>
          <p:nvPr>
            <p:ph type="dt" sz="half" idx="10"/>
          </p:nvPr>
        </p:nvSpPr>
        <p:spPr/>
        <p:txBody>
          <a:bodyPr/>
          <a:lstStyle/>
          <a:p>
            <a:fld id="{64AB4783-B9B7-4E55-8B9A-C10D9BCCB595}" type="datetimeFigureOut">
              <a:rPr lang="zh-CN" altLang="en-US" smtClean="0"/>
              <a:t>2024/7/22</a:t>
            </a:fld>
            <a:endParaRPr lang="zh-CN" altLang="en-US"/>
          </a:p>
        </p:txBody>
      </p:sp>
      <p:sp>
        <p:nvSpPr>
          <p:cNvPr id="1049359" name="页脚占位符 7"/>
          <p:cNvSpPr>
            <a:spLocks noGrp="1"/>
          </p:cNvSpPr>
          <p:nvPr>
            <p:ph type="ftr" sz="quarter" idx="11"/>
          </p:nvPr>
        </p:nvSpPr>
        <p:spPr/>
        <p:txBody>
          <a:bodyPr/>
          <a:lstStyle/>
          <a:p>
            <a:endParaRPr lang="zh-CN" altLang="en-US"/>
          </a:p>
        </p:txBody>
      </p:sp>
      <p:sp>
        <p:nvSpPr>
          <p:cNvPr id="1049360" name="灯片编号占位符 8"/>
          <p:cNvSpPr>
            <a:spLocks noGrp="1"/>
          </p:cNvSpPr>
          <p:nvPr>
            <p:ph type="sldNum" sz="quarter" idx="12"/>
          </p:nvPr>
        </p:nvSpPr>
        <p:spPr/>
        <p:txBody>
          <a:bodyPr/>
          <a:lstStyle/>
          <a:p>
            <a:fld id="{7B0E705B-EE69-45B5-A6ED-32F46E8E9A25}"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3900" advClick="0" advTm="1000">
        <p14:glitter pattern="hexagon"/>
      </p:transition>
    </mc:Choice>
    <mc:Fallback xmlns="">
      <p:transition spd="slow">
        <p:fade/>
      </p:transition>
    </mc:Fallback>
  </mc:AlternateContent>
  <p:hf sldNum="0" ftr="0" dt="0"/>
</p:sldLayout>
</file>

<file path=ppt/slideLayouts/slideLayout58.xml><?xml version="1.0" encoding="utf-8"?>
<p:sldLayout xmlns:a="http://schemas.openxmlformats.org/drawingml/2006/main" xmlns:r="http://schemas.openxmlformats.org/officeDocument/2006/relationships" xmlns:p="http://schemas.openxmlformats.org/presentationml/2006/main" type="twoTxTwoObj" preserve="1">
  <p:cSld name="53_比较">
    <p:spTree>
      <p:nvGrpSpPr>
        <p:cNvPr id="1" name=""/>
        <p:cNvGrpSpPr/>
        <p:nvPr/>
      </p:nvGrpSpPr>
      <p:grpSpPr>
        <a:xfrm>
          <a:off x="0" y="0"/>
          <a:ext cx="0" cy="0"/>
          <a:chOff x="0" y="0"/>
          <a:chExt cx="0" cy="0"/>
        </a:xfrm>
      </p:grpSpPr>
      <p:sp>
        <p:nvSpPr>
          <p:cNvPr id="1048875"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1048876"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1048877" name="内容占位符 3"/>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1048878"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1048879" name="内容占位符 5"/>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1048880" name="日期占位符 6"/>
          <p:cNvSpPr>
            <a:spLocks noGrp="1"/>
          </p:cNvSpPr>
          <p:nvPr>
            <p:ph type="dt" sz="half" idx="10"/>
          </p:nvPr>
        </p:nvSpPr>
        <p:spPr/>
        <p:txBody>
          <a:bodyPr/>
          <a:lstStyle/>
          <a:p>
            <a:fld id="{64AB4783-B9B7-4E55-8B9A-C10D9BCCB595}" type="datetimeFigureOut">
              <a:rPr lang="zh-CN" altLang="en-US" smtClean="0"/>
              <a:t>2024/7/22</a:t>
            </a:fld>
            <a:endParaRPr lang="zh-CN" altLang="en-US"/>
          </a:p>
        </p:txBody>
      </p:sp>
      <p:sp>
        <p:nvSpPr>
          <p:cNvPr id="1048881" name="页脚占位符 7"/>
          <p:cNvSpPr>
            <a:spLocks noGrp="1"/>
          </p:cNvSpPr>
          <p:nvPr>
            <p:ph type="ftr" sz="quarter" idx="11"/>
          </p:nvPr>
        </p:nvSpPr>
        <p:spPr/>
        <p:txBody>
          <a:bodyPr/>
          <a:lstStyle/>
          <a:p>
            <a:endParaRPr lang="zh-CN" altLang="en-US"/>
          </a:p>
        </p:txBody>
      </p:sp>
      <p:sp>
        <p:nvSpPr>
          <p:cNvPr id="1048882" name="灯片编号占位符 8"/>
          <p:cNvSpPr>
            <a:spLocks noGrp="1"/>
          </p:cNvSpPr>
          <p:nvPr>
            <p:ph type="sldNum" sz="quarter" idx="12"/>
          </p:nvPr>
        </p:nvSpPr>
        <p:spPr/>
        <p:txBody>
          <a:bodyPr/>
          <a:lstStyle/>
          <a:p>
            <a:fld id="{7B0E705B-EE69-45B5-A6ED-32F46E8E9A25}"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3900" advClick="0" advTm="1000">
        <p14:glitter pattern="hexagon"/>
      </p:transition>
    </mc:Choice>
    <mc:Fallback xmlns="">
      <p:transition spd="slow">
        <p:fade/>
      </p:transition>
    </mc:Fallback>
  </mc:AlternateContent>
  <p:hf sldNum="0" ftr="0" dt="0"/>
</p:sldLayout>
</file>

<file path=ppt/slideLayouts/slideLayout59.xml><?xml version="1.0" encoding="utf-8"?>
<p:sldLayout xmlns:a="http://schemas.openxmlformats.org/drawingml/2006/main" xmlns:r="http://schemas.openxmlformats.org/officeDocument/2006/relationships" xmlns:p="http://schemas.openxmlformats.org/presentationml/2006/main" type="twoTxTwoObj" preserve="1">
  <p:cSld name="54_比较">
    <p:spTree>
      <p:nvGrpSpPr>
        <p:cNvPr id="1" name=""/>
        <p:cNvGrpSpPr/>
        <p:nvPr/>
      </p:nvGrpSpPr>
      <p:grpSpPr>
        <a:xfrm>
          <a:off x="0" y="0"/>
          <a:ext cx="0" cy="0"/>
          <a:chOff x="0" y="0"/>
          <a:chExt cx="0" cy="0"/>
        </a:xfrm>
      </p:grpSpPr>
      <p:sp>
        <p:nvSpPr>
          <p:cNvPr id="1048933"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1048934"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1048935" name="内容占位符 3"/>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1048936"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1048937" name="内容占位符 5"/>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1048938" name="日期占位符 6"/>
          <p:cNvSpPr>
            <a:spLocks noGrp="1"/>
          </p:cNvSpPr>
          <p:nvPr>
            <p:ph type="dt" sz="half" idx="10"/>
          </p:nvPr>
        </p:nvSpPr>
        <p:spPr/>
        <p:txBody>
          <a:bodyPr/>
          <a:lstStyle/>
          <a:p>
            <a:fld id="{64AB4783-B9B7-4E55-8B9A-C10D9BCCB595}" type="datetimeFigureOut">
              <a:rPr lang="zh-CN" altLang="en-US" smtClean="0"/>
              <a:t>2024/7/22</a:t>
            </a:fld>
            <a:endParaRPr lang="zh-CN" altLang="en-US"/>
          </a:p>
        </p:txBody>
      </p:sp>
      <p:sp>
        <p:nvSpPr>
          <p:cNvPr id="1048939" name="页脚占位符 7"/>
          <p:cNvSpPr>
            <a:spLocks noGrp="1"/>
          </p:cNvSpPr>
          <p:nvPr>
            <p:ph type="ftr" sz="quarter" idx="11"/>
          </p:nvPr>
        </p:nvSpPr>
        <p:spPr/>
        <p:txBody>
          <a:bodyPr/>
          <a:lstStyle/>
          <a:p>
            <a:endParaRPr lang="zh-CN" altLang="en-US"/>
          </a:p>
        </p:txBody>
      </p:sp>
      <p:sp>
        <p:nvSpPr>
          <p:cNvPr id="1048940" name="灯片编号占位符 8"/>
          <p:cNvSpPr>
            <a:spLocks noGrp="1"/>
          </p:cNvSpPr>
          <p:nvPr>
            <p:ph type="sldNum" sz="quarter" idx="12"/>
          </p:nvPr>
        </p:nvSpPr>
        <p:spPr/>
        <p:txBody>
          <a:bodyPr/>
          <a:lstStyle/>
          <a:p>
            <a:fld id="{7B0E705B-EE69-45B5-A6ED-32F46E8E9A25}"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3900" advClick="0" advTm="1000">
        <p14:glitter pattern="hexagon"/>
      </p:transition>
    </mc:Choice>
    <mc:Fallback xmlns="">
      <p:transition spd="slow">
        <p:fade/>
      </p:transition>
    </mc:Fallback>
  </mc:AlternateContent>
  <p:hf sldNum="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1_比较">
    <p:spTree>
      <p:nvGrpSpPr>
        <p:cNvPr id="1" name=""/>
        <p:cNvGrpSpPr/>
        <p:nvPr/>
      </p:nvGrpSpPr>
      <p:grpSpPr>
        <a:xfrm>
          <a:off x="0" y="0"/>
          <a:ext cx="0" cy="0"/>
          <a:chOff x="0" y="0"/>
          <a:chExt cx="0" cy="0"/>
        </a:xfrm>
      </p:grpSpPr>
      <p:sp>
        <p:nvSpPr>
          <p:cNvPr id="1048975"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1048976"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1048977" name="内容占位符 3"/>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1048978"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1048979" name="内容占位符 5"/>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1048980" name="日期占位符 6"/>
          <p:cNvSpPr>
            <a:spLocks noGrp="1"/>
          </p:cNvSpPr>
          <p:nvPr>
            <p:ph type="dt" sz="half" idx="10"/>
          </p:nvPr>
        </p:nvSpPr>
        <p:spPr/>
        <p:txBody>
          <a:bodyPr/>
          <a:lstStyle/>
          <a:p>
            <a:fld id="{64AB4783-B9B7-4E55-8B9A-C10D9BCCB595}" type="datetimeFigureOut">
              <a:rPr lang="zh-CN" altLang="en-US" smtClean="0"/>
              <a:t>2024/7/22</a:t>
            </a:fld>
            <a:endParaRPr lang="zh-CN" altLang="en-US"/>
          </a:p>
        </p:txBody>
      </p:sp>
      <p:sp>
        <p:nvSpPr>
          <p:cNvPr id="1048981" name="页脚占位符 7"/>
          <p:cNvSpPr>
            <a:spLocks noGrp="1"/>
          </p:cNvSpPr>
          <p:nvPr>
            <p:ph type="ftr" sz="quarter" idx="11"/>
          </p:nvPr>
        </p:nvSpPr>
        <p:spPr/>
        <p:txBody>
          <a:bodyPr/>
          <a:lstStyle/>
          <a:p>
            <a:endParaRPr lang="zh-CN" altLang="en-US"/>
          </a:p>
        </p:txBody>
      </p:sp>
      <p:sp>
        <p:nvSpPr>
          <p:cNvPr id="1048982" name="灯片编号占位符 8"/>
          <p:cNvSpPr>
            <a:spLocks noGrp="1"/>
          </p:cNvSpPr>
          <p:nvPr>
            <p:ph type="sldNum" sz="quarter" idx="12"/>
          </p:nvPr>
        </p:nvSpPr>
        <p:spPr/>
        <p:txBody>
          <a:bodyPr/>
          <a:lstStyle/>
          <a:p>
            <a:fld id="{7B0E705B-EE69-45B5-A6ED-32F46E8E9A25}"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3900" advClick="0" advTm="1000">
        <p14:glitter pattern="hexagon"/>
      </p:transition>
    </mc:Choice>
    <mc:Fallback xmlns="">
      <p:transition spd="slow">
        <p:fade/>
      </p:transition>
    </mc:Fallback>
  </mc:AlternateContent>
  <p:hf sldNum="0" ftr="0" dt="0"/>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55_比较">
    <p:spTree>
      <p:nvGrpSpPr>
        <p:cNvPr id="1" name=""/>
        <p:cNvGrpSpPr/>
        <p:nvPr/>
      </p:nvGrpSpPr>
      <p:grpSpPr>
        <a:xfrm>
          <a:off x="0" y="0"/>
          <a:ext cx="0" cy="0"/>
          <a:chOff x="0" y="0"/>
          <a:chExt cx="0" cy="0"/>
        </a:xfrm>
      </p:grpSpPr>
      <p:sp>
        <p:nvSpPr>
          <p:cNvPr id="1049253"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1049254"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1049255" name="内容占位符 3"/>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1049256"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1049257" name="内容占位符 5"/>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1049258" name="日期占位符 6"/>
          <p:cNvSpPr>
            <a:spLocks noGrp="1"/>
          </p:cNvSpPr>
          <p:nvPr>
            <p:ph type="dt" sz="half" idx="10"/>
          </p:nvPr>
        </p:nvSpPr>
        <p:spPr/>
        <p:txBody>
          <a:bodyPr/>
          <a:lstStyle/>
          <a:p>
            <a:fld id="{64AB4783-B9B7-4E55-8B9A-C10D9BCCB595}" type="datetimeFigureOut">
              <a:rPr lang="zh-CN" altLang="en-US" smtClean="0"/>
              <a:t>2024/7/22</a:t>
            </a:fld>
            <a:endParaRPr lang="zh-CN" altLang="en-US"/>
          </a:p>
        </p:txBody>
      </p:sp>
      <p:sp>
        <p:nvSpPr>
          <p:cNvPr id="1049259" name="页脚占位符 7"/>
          <p:cNvSpPr>
            <a:spLocks noGrp="1"/>
          </p:cNvSpPr>
          <p:nvPr>
            <p:ph type="ftr" sz="quarter" idx="11"/>
          </p:nvPr>
        </p:nvSpPr>
        <p:spPr/>
        <p:txBody>
          <a:bodyPr/>
          <a:lstStyle/>
          <a:p>
            <a:endParaRPr lang="zh-CN" altLang="en-US"/>
          </a:p>
        </p:txBody>
      </p:sp>
      <p:sp>
        <p:nvSpPr>
          <p:cNvPr id="1049260" name="灯片编号占位符 8"/>
          <p:cNvSpPr>
            <a:spLocks noGrp="1"/>
          </p:cNvSpPr>
          <p:nvPr>
            <p:ph type="sldNum" sz="quarter" idx="12"/>
          </p:nvPr>
        </p:nvSpPr>
        <p:spPr/>
        <p:txBody>
          <a:bodyPr/>
          <a:lstStyle/>
          <a:p>
            <a:fld id="{7B0E705B-EE69-45B5-A6ED-32F46E8E9A25}"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3900" advClick="0" advTm="1000">
        <p14:glitter pattern="hexagon"/>
      </p:transition>
    </mc:Choice>
    <mc:Fallback xmlns="">
      <p:transition spd="slow">
        <p:fade/>
      </p:transition>
    </mc:Fallback>
  </mc:AlternateContent>
  <p:hf sldNum="0" ftr="0" dt="0"/>
</p:sldLayout>
</file>

<file path=ppt/slideLayouts/slideLayout61.xml><?xml version="1.0" encoding="utf-8"?>
<p:sldLayout xmlns:a="http://schemas.openxmlformats.org/drawingml/2006/main" xmlns:r="http://schemas.openxmlformats.org/officeDocument/2006/relationships" xmlns:p="http://schemas.openxmlformats.org/presentationml/2006/main" type="twoTxTwoObj" preserve="1">
  <p:cSld name="56_比较">
    <p:spTree>
      <p:nvGrpSpPr>
        <p:cNvPr id="1" name=""/>
        <p:cNvGrpSpPr/>
        <p:nvPr/>
      </p:nvGrpSpPr>
      <p:grpSpPr>
        <a:xfrm>
          <a:off x="0" y="0"/>
          <a:ext cx="0" cy="0"/>
          <a:chOff x="0" y="0"/>
          <a:chExt cx="0" cy="0"/>
        </a:xfrm>
      </p:grpSpPr>
      <p:sp>
        <p:nvSpPr>
          <p:cNvPr id="1049314"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1049315"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1049316" name="内容占位符 3"/>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1049317"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1049318" name="内容占位符 5"/>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1049319" name="日期占位符 6"/>
          <p:cNvSpPr>
            <a:spLocks noGrp="1"/>
          </p:cNvSpPr>
          <p:nvPr>
            <p:ph type="dt" sz="half" idx="10"/>
          </p:nvPr>
        </p:nvSpPr>
        <p:spPr/>
        <p:txBody>
          <a:bodyPr/>
          <a:lstStyle/>
          <a:p>
            <a:fld id="{64AB4783-B9B7-4E55-8B9A-C10D9BCCB595}" type="datetimeFigureOut">
              <a:rPr lang="zh-CN" altLang="en-US" smtClean="0"/>
              <a:t>2024/7/22</a:t>
            </a:fld>
            <a:endParaRPr lang="zh-CN" altLang="en-US"/>
          </a:p>
        </p:txBody>
      </p:sp>
      <p:sp>
        <p:nvSpPr>
          <p:cNvPr id="1049320" name="页脚占位符 7"/>
          <p:cNvSpPr>
            <a:spLocks noGrp="1"/>
          </p:cNvSpPr>
          <p:nvPr>
            <p:ph type="ftr" sz="quarter" idx="11"/>
          </p:nvPr>
        </p:nvSpPr>
        <p:spPr/>
        <p:txBody>
          <a:bodyPr/>
          <a:lstStyle/>
          <a:p>
            <a:endParaRPr lang="zh-CN" altLang="en-US"/>
          </a:p>
        </p:txBody>
      </p:sp>
      <p:sp>
        <p:nvSpPr>
          <p:cNvPr id="1049321" name="灯片编号占位符 8"/>
          <p:cNvSpPr>
            <a:spLocks noGrp="1"/>
          </p:cNvSpPr>
          <p:nvPr>
            <p:ph type="sldNum" sz="quarter" idx="12"/>
          </p:nvPr>
        </p:nvSpPr>
        <p:spPr/>
        <p:txBody>
          <a:bodyPr/>
          <a:lstStyle/>
          <a:p>
            <a:fld id="{7B0E705B-EE69-45B5-A6ED-32F46E8E9A25}" type="slidenum">
              <a:rPr lang="zh-CN" altLang="en-US" smtClean="0"/>
              <a:t>‹#›</a:t>
            </a:fld>
            <a:endParaRPr lang="zh-CN" altLang="en-US"/>
          </a:p>
        </p:txBody>
      </p:sp>
      <p:sp>
        <p:nvSpPr>
          <p:cNvPr id="1049322" name="TextBox 9"/>
          <p:cNvSpPr txBox="1"/>
          <p:nvPr userDrawn="1"/>
        </p:nvSpPr>
        <p:spPr>
          <a:xfrm>
            <a:off x="453650" y="0"/>
            <a:ext cx="540060" cy="123111"/>
          </a:xfrm>
          <a:prstGeom prst="rect">
            <a:avLst/>
          </a:prstGeom>
          <a:noFill/>
        </p:spPr>
        <p:txBody>
          <a:bodyPr wrap="square" rtlCol="0">
            <a:spAutoFit/>
          </a:bodyPr>
          <a:lstStyle/>
          <a:p>
            <a:pPr>
              <a:lnSpc>
                <a:spcPct val="200000"/>
              </a:lnSpc>
            </a:pPr>
            <a:r>
              <a:rPr lang="zh-CN" altLang="en-US" sz="100" dirty="0">
                <a:solidFill>
                  <a:schemeClr val="tx1">
                    <a:alpha val="0"/>
                  </a:schemeClr>
                </a:solidFill>
                <a:latin typeface="微软雅黑" panose="020B0503020204020204" pitchFamily="34" charset="-122"/>
                <a:ea typeface="微软雅黑" panose="020B0503020204020204" pitchFamily="34" charset="-122"/>
                <a:hlinkClick r:id="rId2"/>
              </a:rPr>
              <a:t>行业</a:t>
            </a:r>
            <a:r>
              <a:rPr lang="en-US" altLang="zh-CN" sz="100" dirty="0">
                <a:solidFill>
                  <a:schemeClr val="tx1">
                    <a:alpha val="0"/>
                  </a:schemeClr>
                </a:solidFill>
                <a:latin typeface="微软雅黑" panose="020B0503020204020204" pitchFamily="34" charset="-122"/>
                <a:ea typeface="微软雅黑" panose="020B0503020204020204" pitchFamily="34" charset="-122"/>
                <a:hlinkClick r:id="rId2"/>
              </a:rPr>
              <a:t>PPT</a:t>
            </a:r>
            <a:r>
              <a:rPr lang="zh-CN" altLang="en-US" sz="100" dirty="0">
                <a:solidFill>
                  <a:schemeClr val="tx1">
                    <a:alpha val="0"/>
                  </a:schemeClr>
                </a:solidFill>
                <a:latin typeface="微软雅黑" panose="020B0503020204020204" pitchFamily="34" charset="-122"/>
                <a:ea typeface="微软雅黑" panose="020B0503020204020204" pitchFamily="34" charset="-122"/>
                <a:hlinkClick r:id="rId2"/>
              </a:rPr>
              <a:t>模板</a:t>
            </a:r>
            <a:r>
              <a:rPr lang="en-US" altLang="zh-CN" sz="100" dirty="0">
                <a:solidFill>
                  <a:schemeClr val="tx1">
                    <a:alpha val="0"/>
                  </a:schemeClr>
                </a:solidFill>
                <a:latin typeface="微软雅黑" panose="020B0503020204020204" pitchFamily="34" charset="-122"/>
                <a:ea typeface="微软雅黑" panose="020B0503020204020204" pitchFamily="34" charset="-122"/>
              </a:rPr>
              <a:t>http://www.1ppt.com/hangye/</a:t>
            </a:r>
          </a:p>
        </p:txBody>
      </p:sp>
    </p:spTree>
  </p:cSld>
  <p:clrMapOvr>
    <a:masterClrMapping/>
  </p:clrMapOvr>
  <mc:AlternateContent xmlns:mc="http://schemas.openxmlformats.org/markup-compatibility/2006" xmlns:p14="http://schemas.microsoft.com/office/powerpoint/2010/main">
    <mc:Choice Requires="p14">
      <p:transition spd="slow" p14:dur="3900" advClick="0" advTm="1000">
        <p14:glitter pattern="hexagon"/>
      </p:transition>
    </mc:Choice>
    <mc:Fallback xmlns="">
      <p:transition spd="slow">
        <p:fade/>
      </p:transition>
    </mc:Fallback>
  </mc:AlternateContent>
  <p:hf sldNum="0" ftr="0" dt="0"/>
</p:sldLayout>
</file>

<file path=ppt/slideLayouts/slideLayout62.xml><?xml version="1.0" encoding="utf-8"?>
<p:sldLayout xmlns:a="http://schemas.openxmlformats.org/drawingml/2006/main" xmlns:r="http://schemas.openxmlformats.org/officeDocument/2006/relationships" xmlns:p="http://schemas.openxmlformats.org/presentationml/2006/main" type="twoTxTwoObj" preserve="1">
  <p:cSld name="57_比较">
    <p:spTree>
      <p:nvGrpSpPr>
        <p:cNvPr id="1" name=""/>
        <p:cNvGrpSpPr/>
        <p:nvPr/>
      </p:nvGrpSpPr>
      <p:grpSpPr>
        <a:xfrm>
          <a:off x="0" y="0"/>
          <a:ext cx="0" cy="0"/>
          <a:chOff x="0" y="0"/>
          <a:chExt cx="0" cy="0"/>
        </a:xfrm>
      </p:grpSpPr>
      <p:sp>
        <p:nvSpPr>
          <p:cNvPr id="1049133"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1049134"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1049135" name="内容占位符 3"/>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1049136"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1049137" name="内容占位符 5"/>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1049138" name="日期占位符 6"/>
          <p:cNvSpPr>
            <a:spLocks noGrp="1"/>
          </p:cNvSpPr>
          <p:nvPr>
            <p:ph type="dt" sz="half" idx="10"/>
          </p:nvPr>
        </p:nvSpPr>
        <p:spPr/>
        <p:txBody>
          <a:bodyPr/>
          <a:lstStyle/>
          <a:p>
            <a:fld id="{64AB4783-B9B7-4E55-8B9A-C10D9BCCB595}" type="datetimeFigureOut">
              <a:rPr lang="zh-CN" altLang="en-US" smtClean="0"/>
              <a:t>2024/7/22</a:t>
            </a:fld>
            <a:endParaRPr lang="zh-CN" altLang="en-US"/>
          </a:p>
        </p:txBody>
      </p:sp>
      <p:sp>
        <p:nvSpPr>
          <p:cNvPr id="1049139" name="页脚占位符 7"/>
          <p:cNvSpPr>
            <a:spLocks noGrp="1"/>
          </p:cNvSpPr>
          <p:nvPr>
            <p:ph type="ftr" sz="quarter" idx="11"/>
          </p:nvPr>
        </p:nvSpPr>
        <p:spPr/>
        <p:txBody>
          <a:bodyPr/>
          <a:lstStyle/>
          <a:p>
            <a:endParaRPr lang="zh-CN" altLang="en-US"/>
          </a:p>
        </p:txBody>
      </p:sp>
      <p:sp>
        <p:nvSpPr>
          <p:cNvPr id="1049140" name="灯片编号占位符 8"/>
          <p:cNvSpPr>
            <a:spLocks noGrp="1"/>
          </p:cNvSpPr>
          <p:nvPr>
            <p:ph type="sldNum" sz="quarter" idx="12"/>
          </p:nvPr>
        </p:nvSpPr>
        <p:spPr/>
        <p:txBody>
          <a:bodyPr/>
          <a:lstStyle/>
          <a:p>
            <a:fld id="{7B0E705B-EE69-45B5-A6ED-32F46E8E9A25}"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3900" advClick="0" advTm="1000">
        <p14:glitter pattern="hexagon"/>
      </p:transition>
    </mc:Choice>
    <mc:Fallback xmlns="">
      <p:transition spd="slow">
        <p:fade/>
      </p:transition>
    </mc:Fallback>
  </mc:AlternateContent>
  <p:hf sldNum="0" ftr="0" dt="0"/>
</p:sldLayout>
</file>

<file path=ppt/slideLayouts/slideLayout63.xml><?xml version="1.0" encoding="utf-8"?>
<p:sldLayout xmlns:a="http://schemas.openxmlformats.org/drawingml/2006/main" xmlns:r="http://schemas.openxmlformats.org/officeDocument/2006/relationships" xmlns:p="http://schemas.openxmlformats.org/presentationml/2006/main" type="twoTxTwoObj" preserve="1">
  <p:cSld name="58_比较">
    <p:spTree>
      <p:nvGrpSpPr>
        <p:cNvPr id="1" name=""/>
        <p:cNvGrpSpPr/>
        <p:nvPr/>
      </p:nvGrpSpPr>
      <p:grpSpPr>
        <a:xfrm>
          <a:off x="0" y="0"/>
          <a:ext cx="0" cy="0"/>
          <a:chOff x="0" y="0"/>
          <a:chExt cx="0" cy="0"/>
        </a:xfrm>
      </p:grpSpPr>
      <p:sp>
        <p:nvSpPr>
          <p:cNvPr id="1049213"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1049214"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1049215" name="内容占位符 3"/>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1049216"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1049217" name="内容占位符 5"/>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1049218" name="日期占位符 6"/>
          <p:cNvSpPr>
            <a:spLocks noGrp="1"/>
          </p:cNvSpPr>
          <p:nvPr>
            <p:ph type="dt" sz="half" idx="10"/>
          </p:nvPr>
        </p:nvSpPr>
        <p:spPr/>
        <p:txBody>
          <a:bodyPr/>
          <a:lstStyle/>
          <a:p>
            <a:fld id="{64AB4783-B9B7-4E55-8B9A-C10D9BCCB595}" type="datetimeFigureOut">
              <a:rPr lang="zh-CN" altLang="en-US" smtClean="0"/>
              <a:t>2024/7/22</a:t>
            </a:fld>
            <a:endParaRPr lang="zh-CN" altLang="en-US"/>
          </a:p>
        </p:txBody>
      </p:sp>
      <p:sp>
        <p:nvSpPr>
          <p:cNvPr id="1049219" name="页脚占位符 7"/>
          <p:cNvSpPr>
            <a:spLocks noGrp="1"/>
          </p:cNvSpPr>
          <p:nvPr>
            <p:ph type="ftr" sz="quarter" idx="11"/>
          </p:nvPr>
        </p:nvSpPr>
        <p:spPr/>
        <p:txBody>
          <a:bodyPr/>
          <a:lstStyle/>
          <a:p>
            <a:endParaRPr lang="zh-CN" altLang="en-US"/>
          </a:p>
        </p:txBody>
      </p:sp>
      <p:sp>
        <p:nvSpPr>
          <p:cNvPr id="1049220" name="灯片编号占位符 8"/>
          <p:cNvSpPr>
            <a:spLocks noGrp="1"/>
          </p:cNvSpPr>
          <p:nvPr>
            <p:ph type="sldNum" sz="quarter" idx="12"/>
          </p:nvPr>
        </p:nvSpPr>
        <p:spPr/>
        <p:txBody>
          <a:bodyPr/>
          <a:lstStyle/>
          <a:p>
            <a:fld id="{7B0E705B-EE69-45B5-A6ED-32F46E8E9A25}"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3900" advClick="0" advTm="1000">
        <p14:glitter pattern="hexagon"/>
      </p:transition>
    </mc:Choice>
    <mc:Fallback xmlns="">
      <p:transition spd="slow">
        <p:fade/>
      </p:transition>
    </mc:Fallback>
  </mc:AlternateContent>
  <p:hf sldNum="0" ftr="0" dt="0"/>
</p:sldLayout>
</file>

<file path=ppt/slideLayouts/slideLayout6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104879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1048793" name="日期占位符 2"/>
          <p:cNvSpPr>
            <a:spLocks noGrp="1"/>
          </p:cNvSpPr>
          <p:nvPr>
            <p:ph type="dt" sz="half" idx="10"/>
          </p:nvPr>
        </p:nvSpPr>
        <p:spPr/>
        <p:txBody>
          <a:bodyPr/>
          <a:lstStyle/>
          <a:p>
            <a:fld id="{64AB4783-B9B7-4E55-8B9A-C10D9BCCB595}" type="datetimeFigureOut">
              <a:rPr lang="zh-CN" altLang="en-US" smtClean="0"/>
              <a:t>2024/7/22</a:t>
            </a:fld>
            <a:endParaRPr lang="zh-CN" altLang="en-US"/>
          </a:p>
        </p:txBody>
      </p:sp>
      <p:sp>
        <p:nvSpPr>
          <p:cNvPr id="1048794" name="页脚占位符 3"/>
          <p:cNvSpPr>
            <a:spLocks noGrp="1"/>
          </p:cNvSpPr>
          <p:nvPr>
            <p:ph type="ftr" sz="quarter" idx="11"/>
          </p:nvPr>
        </p:nvSpPr>
        <p:spPr/>
        <p:txBody>
          <a:bodyPr/>
          <a:lstStyle/>
          <a:p>
            <a:endParaRPr lang="zh-CN" altLang="en-US"/>
          </a:p>
        </p:txBody>
      </p:sp>
      <p:sp>
        <p:nvSpPr>
          <p:cNvPr id="1048795" name="灯片编号占位符 4"/>
          <p:cNvSpPr>
            <a:spLocks noGrp="1"/>
          </p:cNvSpPr>
          <p:nvPr>
            <p:ph type="sldNum" sz="quarter" idx="12"/>
          </p:nvPr>
        </p:nvSpPr>
        <p:spPr/>
        <p:txBody>
          <a:bodyPr/>
          <a:lstStyle/>
          <a:p>
            <a:fld id="{7B0E705B-EE69-45B5-A6ED-32F46E8E9A25}"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3900" advClick="0" advTm="1000">
        <p14:glitter pattern="hexagon"/>
      </p:transition>
    </mc:Choice>
    <mc:Fallback xmlns="">
      <p:transition spd="slow">
        <p:fade/>
      </p:transition>
    </mc:Fallback>
  </mc:AlternateContent>
  <p:hf sldNum="0" ftr="0" dt="0"/>
</p:sldLayout>
</file>

<file path=ppt/slideLayouts/slideLayout6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1048582" name="日期占位符 1"/>
          <p:cNvSpPr>
            <a:spLocks noGrp="1"/>
          </p:cNvSpPr>
          <p:nvPr>
            <p:ph type="dt" sz="half" idx="10"/>
          </p:nvPr>
        </p:nvSpPr>
        <p:spPr/>
        <p:txBody>
          <a:bodyPr/>
          <a:lstStyle/>
          <a:p>
            <a:fld id="{64AB4783-B9B7-4E55-8B9A-C10D9BCCB595}" type="datetimeFigureOut">
              <a:rPr lang="zh-CN" altLang="en-US" smtClean="0"/>
              <a:t>2024/7/22</a:t>
            </a:fld>
            <a:endParaRPr lang="zh-CN" altLang="en-US"/>
          </a:p>
        </p:txBody>
      </p:sp>
      <p:sp>
        <p:nvSpPr>
          <p:cNvPr id="1048583" name="页脚占位符 2"/>
          <p:cNvSpPr>
            <a:spLocks noGrp="1"/>
          </p:cNvSpPr>
          <p:nvPr>
            <p:ph type="ftr" sz="quarter" idx="11"/>
          </p:nvPr>
        </p:nvSpPr>
        <p:spPr/>
        <p:txBody>
          <a:bodyPr/>
          <a:lstStyle/>
          <a:p>
            <a:endParaRPr lang="zh-CN" altLang="en-US"/>
          </a:p>
        </p:txBody>
      </p:sp>
      <p:sp>
        <p:nvSpPr>
          <p:cNvPr id="1048584" name="灯片编号占位符 3"/>
          <p:cNvSpPr>
            <a:spLocks noGrp="1"/>
          </p:cNvSpPr>
          <p:nvPr>
            <p:ph type="sldNum" sz="quarter" idx="12"/>
          </p:nvPr>
        </p:nvSpPr>
        <p:spPr/>
        <p:txBody>
          <a:bodyPr/>
          <a:lstStyle/>
          <a:p>
            <a:fld id="{7B0E705B-EE69-45B5-A6ED-32F46E8E9A25}"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3900" advClick="0" advTm="1000">
        <p14:glitter pattern="hexagon"/>
      </p:transition>
    </mc:Choice>
    <mc:Fallback xmlns="">
      <p:transition spd="slow">
        <p:fade/>
      </p:transition>
    </mc:Fallback>
  </mc:AlternateContent>
  <p:hf sldNum="0" ftr="0" dt="0"/>
</p:sldLayout>
</file>

<file path=ppt/slideLayouts/slideLayout6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1049055"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1049056" name="内容占位符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1049057"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1049058" name="日期占位符 4"/>
          <p:cNvSpPr>
            <a:spLocks noGrp="1"/>
          </p:cNvSpPr>
          <p:nvPr>
            <p:ph type="dt" sz="half" idx="10"/>
          </p:nvPr>
        </p:nvSpPr>
        <p:spPr/>
        <p:txBody>
          <a:bodyPr/>
          <a:lstStyle/>
          <a:p>
            <a:fld id="{64AB4783-B9B7-4E55-8B9A-C10D9BCCB595}" type="datetimeFigureOut">
              <a:rPr lang="zh-CN" altLang="en-US" smtClean="0"/>
              <a:t>2024/7/22</a:t>
            </a:fld>
            <a:endParaRPr lang="zh-CN" altLang="en-US"/>
          </a:p>
        </p:txBody>
      </p:sp>
      <p:sp>
        <p:nvSpPr>
          <p:cNvPr id="1049059" name="页脚占位符 5"/>
          <p:cNvSpPr>
            <a:spLocks noGrp="1"/>
          </p:cNvSpPr>
          <p:nvPr>
            <p:ph type="ftr" sz="quarter" idx="11"/>
          </p:nvPr>
        </p:nvSpPr>
        <p:spPr/>
        <p:txBody>
          <a:bodyPr/>
          <a:lstStyle/>
          <a:p>
            <a:endParaRPr lang="zh-CN" altLang="en-US"/>
          </a:p>
        </p:txBody>
      </p:sp>
      <p:sp>
        <p:nvSpPr>
          <p:cNvPr id="1049060" name="灯片编号占位符 6"/>
          <p:cNvSpPr>
            <a:spLocks noGrp="1"/>
          </p:cNvSpPr>
          <p:nvPr>
            <p:ph type="sldNum" sz="quarter" idx="12"/>
          </p:nvPr>
        </p:nvSpPr>
        <p:spPr/>
        <p:txBody>
          <a:bodyPr/>
          <a:lstStyle/>
          <a:p>
            <a:fld id="{7B0E705B-EE69-45B5-A6ED-32F46E8E9A25}"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3900" advClick="0" advTm="1000">
        <p14:glitter pattern="hexagon"/>
      </p:transition>
    </mc:Choice>
    <mc:Fallback xmlns="">
      <p:transition spd="slow">
        <p:fade/>
      </p:transition>
    </mc:Fallback>
  </mc:AlternateContent>
  <p:hf sldNum="0" ftr="0" dt="0"/>
</p:sldLayout>
</file>

<file path=ppt/slideLayouts/slideLayout6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1048845"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1048846" name="图片占位符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1048847"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1048848" name="日期占位符 4"/>
          <p:cNvSpPr>
            <a:spLocks noGrp="1"/>
          </p:cNvSpPr>
          <p:nvPr>
            <p:ph type="dt" sz="half" idx="10"/>
          </p:nvPr>
        </p:nvSpPr>
        <p:spPr/>
        <p:txBody>
          <a:bodyPr/>
          <a:lstStyle/>
          <a:p>
            <a:fld id="{64AB4783-B9B7-4E55-8B9A-C10D9BCCB595}" type="datetimeFigureOut">
              <a:rPr lang="zh-CN" altLang="en-US" smtClean="0"/>
              <a:t>2024/7/22</a:t>
            </a:fld>
            <a:endParaRPr lang="zh-CN" altLang="en-US"/>
          </a:p>
        </p:txBody>
      </p:sp>
      <p:sp>
        <p:nvSpPr>
          <p:cNvPr id="1048849" name="页脚占位符 5"/>
          <p:cNvSpPr>
            <a:spLocks noGrp="1"/>
          </p:cNvSpPr>
          <p:nvPr>
            <p:ph type="ftr" sz="quarter" idx="11"/>
          </p:nvPr>
        </p:nvSpPr>
        <p:spPr/>
        <p:txBody>
          <a:bodyPr/>
          <a:lstStyle/>
          <a:p>
            <a:endParaRPr lang="zh-CN" altLang="en-US"/>
          </a:p>
        </p:txBody>
      </p:sp>
      <p:sp>
        <p:nvSpPr>
          <p:cNvPr id="1048850" name="灯片编号占位符 6"/>
          <p:cNvSpPr>
            <a:spLocks noGrp="1"/>
          </p:cNvSpPr>
          <p:nvPr>
            <p:ph type="sldNum" sz="quarter" idx="12"/>
          </p:nvPr>
        </p:nvSpPr>
        <p:spPr/>
        <p:txBody>
          <a:bodyPr/>
          <a:lstStyle/>
          <a:p>
            <a:fld id="{7B0E705B-EE69-45B5-A6ED-32F46E8E9A25}"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3900" advClick="0" advTm="1000">
        <p14:glitter pattern="hexagon"/>
      </p:transition>
    </mc:Choice>
    <mc:Fallback xmlns="">
      <p:transition spd="slow">
        <p:fade/>
      </p:transition>
    </mc:Fallback>
  </mc:AlternateContent>
  <p:hf sldNum="0" ftr="0" dt="0"/>
</p:sldLayout>
</file>

<file path=ppt/slideLayouts/slideLayout6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1048941"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1048942" name="竖排文字占位符 2"/>
          <p:cNvSpPr>
            <a:spLocks noGrp="1"/>
          </p:cNvSpPr>
          <p:nvPr>
            <p:ph type="body" orient="vert" idx="1"/>
          </p:nvPr>
        </p:nvSpPr>
        <p:spPr>
          <a:xfrm>
            <a:off x="838200" y="1825625"/>
            <a:ext cx="105156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1048943" name="日期占位符 3"/>
          <p:cNvSpPr>
            <a:spLocks noGrp="1"/>
          </p:cNvSpPr>
          <p:nvPr>
            <p:ph type="dt" sz="half" idx="10"/>
          </p:nvPr>
        </p:nvSpPr>
        <p:spPr/>
        <p:txBody>
          <a:bodyPr/>
          <a:lstStyle/>
          <a:p>
            <a:fld id="{64AB4783-B9B7-4E55-8B9A-C10D9BCCB595}" type="datetimeFigureOut">
              <a:rPr lang="zh-CN" altLang="en-US" smtClean="0"/>
              <a:t>2024/7/22</a:t>
            </a:fld>
            <a:endParaRPr lang="zh-CN" altLang="en-US"/>
          </a:p>
        </p:txBody>
      </p:sp>
      <p:sp>
        <p:nvSpPr>
          <p:cNvPr id="1048944" name="页脚占位符 4"/>
          <p:cNvSpPr>
            <a:spLocks noGrp="1"/>
          </p:cNvSpPr>
          <p:nvPr>
            <p:ph type="ftr" sz="quarter" idx="11"/>
          </p:nvPr>
        </p:nvSpPr>
        <p:spPr/>
        <p:txBody>
          <a:bodyPr/>
          <a:lstStyle/>
          <a:p>
            <a:endParaRPr lang="zh-CN" altLang="en-US"/>
          </a:p>
        </p:txBody>
      </p:sp>
      <p:sp>
        <p:nvSpPr>
          <p:cNvPr id="1048945" name="灯片编号占位符 5"/>
          <p:cNvSpPr>
            <a:spLocks noGrp="1"/>
          </p:cNvSpPr>
          <p:nvPr>
            <p:ph type="sldNum" sz="quarter" idx="12"/>
          </p:nvPr>
        </p:nvSpPr>
        <p:spPr/>
        <p:txBody>
          <a:bodyPr/>
          <a:lstStyle/>
          <a:p>
            <a:fld id="{7B0E705B-EE69-45B5-A6ED-32F46E8E9A25}"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3900" advClick="0" advTm="1000">
        <p14:glitter pattern="hexagon"/>
      </p:transition>
    </mc:Choice>
    <mc:Fallback xmlns="">
      <p:transition spd="slow">
        <p:fade/>
      </p:transition>
    </mc:Fallback>
  </mc:AlternateContent>
  <p:hf sldNum="0" ftr="0" dt="0"/>
</p:sldLayout>
</file>

<file path=ppt/slideLayouts/slideLayout6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1049293" name="竖排标题 1"/>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p>
        </p:txBody>
      </p:sp>
      <p:sp>
        <p:nvSpPr>
          <p:cNvPr id="1049294" name="竖排文字占位符 2"/>
          <p:cNvSpPr>
            <a:spLocks noGrp="1"/>
          </p:cNvSpPr>
          <p:nvPr>
            <p:ph type="body" orient="vert" idx="1"/>
          </p:nvPr>
        </p:nvSpPr>
        <p:spPr>
          <a:xfrm>
            <a:off x="838200" y="365125"/>
            <a:ext cx="7734300"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1049295" name="日期占位符 3"/>
          <p:cNvSpPr>
            <a:spLocks noGrp="1"/>
          </p:cNvSpPr>
          <p:nvPr>
            <p:ph type="dt" sz="half" idx="10"/>
          </p:nvPr>
        </p:nvSpPr>
        <p:spPr/>
        <p:txBody>
          <a:bodyPr/>
          <a:lstStyle/>
          <a:p>
            <a:fld id="{64AB4783-B9B7-4E55-8B9A-C10D9BCCB595}" type="datetimeFigureOut">
              <a:rPr lang="zh-CN" altLang="en-US" smtClean="0"/>
              <a:t>2024/7/22</a:t>
            </a:fld>
            <a:endParaRPr lang="zh-CN" altLang="en-US"/>
          </a:p>
        </p:txBody>
      </p:sp>
      <p:sp>
        <p:nvSpPr>
          <p:cNvPr id="1049296" name="页脚占位符 4"/>
          <p:cNvSpPr>
            <a:spLocks noGrp="1"/>
          </p:cNvSpPr>
          <p:nvPr>
            <p:ph type="ftr" sz="quarter" idx="11"/>
          </p:nvPr>
        </p:nvSpPr>
        <p:spPr/>
        <p:txBody>
          <a:bodyPr/>
          <a:lstStyle/>
          <a:p>
            <a:endParaRPr lang="zh-CN" altLang="en-US"/>
          </a:p>
        </p:txBody>
      </p:sp>
      <p:sp>
        <p:nvSpPr>
          <p:cNvPr id="1049297" name="灯片编号占位符 5"/>
          <p:cNvSpPr>
            <a:spLocks noGrp="1"/>
          </p:cNvSpPr>
          <p:nvPr>
            <p:ph type="sldNum" sz="quarter" idx="12"/>
          </p:nvPr>
        </p:nvSpPr>
        <p:spPr/>
        <p:txBody>
          <a:bodyPr/>
          <a:lstStyle/>
          <a:p>
            <a:fld id="{7B0E705B-EE69-45B5-A6ED-32F46E8E9A25}"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3900" advClick="0" advTm="1000">
        <p14:glitter pattern="hexagon"/>
      </p:transition>
    </mc:Choice>
    <mc:Fallback xmlns="">
      <p:transition spd="slow">
        <p:fade/>
      </p:transition>
    </mc:Fallback>
  </mc:AlternateContent>
  <p:hf sldNum="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2_比较">
    <p:spTree>
      <p:nvGrpSpPr>
        <p:cNvPr id="1" name=""/>
        <p:cNvGrpSpPr/>
        <p:nvPr/>
      </p:nvGrpSpPr>
      <p:grpSpPr>
        <a:xfrm>
          <a:off x="0" y="0"/>
          <a:ext cx="0" cy="0"/>
          <a:chOff x="0" y="0"/>
          <a:chExt cx="0" cy="0"/>
        </a:xfrm>
      </p:grpSpPr>
      <p:sp>
        <p:nvSpPr>
          <p:cNvPr id="1049039"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1049040"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1049041" name="内容占位符 3"/>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1049042"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1049043" name="内容占位符 5"/>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1049044" name="日期占位符 6"/>
          <p:cNvSpPr>
            <a:spLocks noGrp="1"/>
          </p:cNvSpPr>
          <p:nvPr>
            <p:ph type="dt" sz="half" idx="10"/>
          </p:nvPr>
        </p:nvSpPr>
        <p:spPr/>
        <p:txBody>
          <a:bodyPr/>
          <a:lstStyle/>
          <a:p>
            <a:fld id="{64AB4783-B9B7-4E55-8B9A-C10D9BCCB595}" type="datetimeFigureOut">
              <a:rPr lang="zh-CN" altLang="en-US" smtClean="0"/>
              <a:t>2024/7/22</a:t>
            </a:fld>
            <a:endParaRPr lang="zh-CN" altLang="en-US"/>
          </a:p>
        </p:txBody>
      </p:sp>
      <p:sp>
        <p:nvSpPr>
          <p:cNvPr id="1049045" name="页脚占位符 7"/>
          <p:cNvSpPr>
            <a:spLocks noGrp="1"/>
          </p:cNvSpPr>
          <p:nvPr>
            <p:ph type="ftr" sz="quarter" idx="11"/>
          </p:nvPr>
        </p:nvSpPr>
        <p:spPr/>
        <p:txBody>
          <a:bodyPr/>
          <a:lstStyle/>
          <a:p>
            <a:endParaRPr lang="zh-CN" altLang="en-US"/>
          </a:p>
        </p:txBody>
      </p:sp>
      <p:sp>
        <p:nvSpPr>
          <p:cNvPr id="1049046" name="灯片编号占位符 8"/>
          <p:cNvSpPr>
            <a:spLocks noGrp="1"/>
          </p:cNvSpPr>
          <p:nvPr>
            <p:ph type="sldNum" sz="quarter" idx="12"/>
          </p:nvPr>
        </p:nvSpPr>
        <p:spPr/>
        <p:txBody>
          <a:bodyPr/>
          <a:lstStyle/>
          <a:p>
            <a:fld id="{7B0E705B-EE69-45B5-A6ED-32F46E8E9A25}"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3900" advClick="0" advTm="1000">
        <p14:glitter pattern="hexagon"/>
      </p:transition>
    </mc:Choice>
    <mc:Fallback xmlns="">
      <p:transition spd="slow">
        <p:fade/>
      </p:transition>
    </mc:Fallback>
  </mc:AlternateContent>
  <p:hf sldNum="0" ftr="0" dt="0"/>
</p:sldLayout>
</file>

<file path=ppt/slideLayouts/slideLayout7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1048835"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1048836" name="竖排文字占位符 2"/>
          <p:cNvSpPr>
            <a:spLocks noGrp="1"/>
          </p:cNvSpPr>
          <p:nvPr>
            <p:ph type="body" orient="vert" idx="1"/>
          </p:nvPr>
        </p:nvSpPr>
        <p:spPr>
          <a:xfrm>
            <a:off x="609600" y="1600201"/>
            <a:ext cx="10972800" cy="4525963"/>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48837" name="日期占位符 3"/>
          <p:cNvSpPr>
            <a:spLocks noGrp="1"/>
          </p:cNvSpPr>
          <p:nvPr>
            <p:ph type="dt" sz="half" idx="10"/>
          </p:nvPr>
        </p:nvSpPr>
        <p:spPr>
          <a:xfrm>
            <a:off x="609600" y="6356351"/>
            <a:ext cx="2844800" cy="365125"/>
          </a:xfrm>
          <a:prstGeom prst="rect">
            <a:avLst/>
          </a:prstGeom>
        </p:spPr>
        <p:txBody>
          <a:bodyPr/>
          <a:lstStyle/>
          <a:p>
            <a:fld id="{2E3AAC11-D570-4EA9-AFC0-30FB72BA45EB}" type="datetimeFigureOut">
              <a:rPr lang="zh-CN" altLang="en-US" smtClean="0">
                <a:solidFill>
                  <a:prstClr val="black"/>
                </a:solidFill>
              </a:rPr>
              <a:t>2024/7/22</a:t>
            </a:fld>
            <a:endParaRPr lang="zh-CN" altLang="en-US">
              <a:solidFill>
                <a:prstClr val="black"/>
              </a:solidFill>
            </a:endParaRPr>
          </a:p>
        </p:txBody>
      </p:sp>
      <p:sp>
        <p:nvSpPr>
          <p:cNvPr id="1048838" name="页脚占位符 4"/>
          <p:cNvSpPr>
            <a:spLocks noGrp="1"/>
          </p:cNvSpPr>
          <p:nvPr>
            <p:ph type="ftr" sz="quarter" idx="11"/>
          </p:nvPr>
        </p:nvSpPr>
        <p:spPr>
          <a:xfrm>
            <a:off x="4165600" y="6356351"/>
            <a:ext cx="3860800" cy="365125"/>
          </a:xfrm>
          <a:prstGeom prst="rect">
            <a:avLst/>
          </a:prstGeom>
        </p:spPr>
        <p:txBody>
          <a:bodyPr/>
          <a:lstStyle/>
          <a:p>
            <a:endParaRPr lang="zh-CN" altLang="en-US">
              <a:solidFill>
                <a:prstClr val="black"/>
              </a:solidFill>
            </a:endParaRPr>
          </a:p>
        </p:txBody>
      </p:sp>
      <p:sp>
        <p:nvSpPr>
          <p:cNvPr id="1048839" name="灯片编号占位符 5"/>
          <p:cNvSpPr>
            <a:spLocks noGrp="1"/>
          </p:cNvSpPr>
          <p:nvPr>
            <p:ph type="sldNum" sz="quarter" idx="12"/>
          </p:nvPr>
        </p:nvSpPr>
        <p:spPr>
          <a:xfrm>
            <a:off x="8737600" y="6356351"/>
            <a:ext cx="2844800" cy="365125"/>
          </a:xfrm>
          <a:prstGeom prst="rect">
            <a:avLst/>
          </a:prstGeom>
        </p:spPr>
        <p:txBody>
          <a:bodyPr/>
          <a:lstStyle/>
          <a:p>
            <a:fld id="{55ECCFAA-F4FB-487C-9F1E-C8836D0C3DC9}" type="slidenum">
              <a:rPr lang="zh-CN" altLang="en-US" smtClean="0">
                <a:solidFill>
                  <a:prstClr val="black"/>
                </a:solidFill>
              </a:rPr>
              <a:t>‹#›</a:t>
            </a:fld>
            <a:endParaRPr lang="zh-CN" altLang="en-US">
              <a:solidFill>
                <a:prstClr val="black"/>
              </a:solidFill>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1048840" name="竖排标题 1"/>
          <p:cNvSpPr>
            <a:spLocks noGrp="1"/>
          </p:cNvSpPr>
          <p:nvPr>
            <p:ph type="title" orient="vert"/>
          </p:nvPr>
        </p:nvSpPr>
        <p:spPr>
          <a:xfrm>
            <a:off x="8839200" y="274639"/>
            <a:ext cx="2743200" cy="5851525"/>
          </a:xfrm>
          <a:prstGeom prst="rect">
            <a:avLst/>
          </a:prstGeom>
        </p:spPr>
        <p:txBody>
          <a:bodyPr vert="eaVert"/>
          <a:lstStyle/>
          <a:p>
            <a:r>
              <a:rPr lang="zh-CN" altLang="en-US"/>
              <a:t>单击此处编辑母版标题样式</a:t>
            </a:r>
          </a:p>
        </p:txBody>
      </p:sp>
      <p:sp>
        <p:nvSpPr>
          <p:cNvPr id="1048841" name="竖排文字占位符 2"/>
          <p:cNvSpPr>
            <a:spLocks noGrp="1"/>
          </p:cNvSpPr>
          <p:nvPr>
            <p:ph type="body" orient="vert" idx="1"/>
          </p:nvPr>
        </p:nvSpPr>
        <p:spPr>
          <a:xfrm>
            <a:off x="609600" y="274639"/>
            <a:ext cx="8026400" cy="5851525"/>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48842" name="日期占位符 3"/>
          <p:cNvSpPr>
            <a:spLocks noGrp="1"/>
          </p:cNvSpPr>
          <p:nvPr>
            <p:ph type="dt" sz="half" idx="10"/>
          </p:nvPr>
        </p:nvSpPr>
        <p:spPr>
          <a:xfrm>
            <a:off x="609600" y="6356351"/>
            <a:ext cx="2844800" cy="365125"/>
          </a:xfrm>
          <a:prstGeom prst="rect">
            <a:avLst/>
          </a:prstGeom>
        </p:spPr>
        <p:txBody>
          <a:bodyPr/>
          <a:lstStyle/>
          <a:p>
            <a:fld id="{2E3AAC11-D570-4EA9-AFC0-30FB72BA45EB}" type="datetimeFigureOut">
              <a:rPr lang="zh-CN" altLang="en-US" smtClean="0">
                <a:solidFill>
                  <a:prstClr val="black"/>
                </a:solidFill>
              </a:rPr>
              <a:t>2024/7/22</a:t>
            </a:fld>
            <a:endParaRPr lang="zh-CN" altLang="en-US">
              <a:solidFill>
                <a:prstClr val="black"/>
              </a:solidFill>
            </a:endParaRPr>
          </a:p>
        </p:txBody>
      </p:sp>
      <p:sp>
        <p:nvSpPr>
          <p:cNvPr id="1048843" name="页脚占位符 4"/>
          <p:cNvSpPr>
            <a:spLocks noGrp="1"/>
          </p:cNvSpPr>
          <p:nvPr>
            <p:ph type="ftr" sz="quarter" idx="11"/>
          </p:nvPr>
        </p:nvSpPr>
        <p:spPr>
          <a:xfrm>
            <a:off x="4165600" y="6356351"/>
            <a:ext cx="3860800" cy="365125"/>
          </a:xfrm>
          <a:prstGeom prst="rect">
            <a:avLst/>
          </a:prstGeom>
        </p:spPr>
        <p:txBody>
          <a:bodyPr/>
          <a:lstStyle/>
          <a:p>
            <a:endParaRPr lang="zh-CN" altLang="en-US">
              <a:solidFill>
                <a:prstClr val="black"/>
              </a:solidFill>
            </a:endParaRPr>
          </a:p>
        </p:txBody>
      </p:sp>
      <p:sp>
        <p:nvSpPr>
          <p:cNvPr id="1048844" name="灯片编号占位符 5"/>
          <p:cNvSpPr>
            <a:spLocks noGrp="1"/>
          </p:cNvSpPr>
          <p:nvPr>
            <p:ph type="sldNum" sz="quarter" idx="12"/>
          </p:nvPr>
        </p:nvSpPr>
        <p:spPr>
          <a:xfrm>
            <a:off x="8737600" y="6356351"/>
            <a:ext cx="2844800" cy="365125"/>
          </a:xfrm>
          <a:prstGeom prst="rect">
            <a:avLst/>
          </a:prstGeom>
        </p:spPr>
        <p:txBody>
          <a:bodyPr/>
          <a:lstStyle/>
          <a:p>
            <a:fld id="{55ECCFAA-F4FB-487C-9F1E-C8836D0C3DC9}" type="slidenum">
              <a:rPr lang="zh-CN" altLang="en-US" smtClean="0">
                <a:solidFill>
                  <a:prstClr val="black"/>
                </a:solidFill>
              </a:rPr>
              <a:t>‹#›</a:t>
            </a:fld>
            <a:endParaRPr lang="zh-CN" altLang="en-US">
              <a:solidFill>
                <a:prstClr val="black"/>
              </a:solidFill>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3_比较">
    <p:spTree>
      <p:nvGrpSpPr>
        <p:cNvPr id="1" name=""/>
        <p:cNvGrpSpPr/>
        <p:nvPr/>
      </p:nvGrpSpPr>
      <p:grpSpPr>
        <a:xfrm>
          <a:off x="0" y="0"/>
          <a:ext cx="0" cy="0"/>
          <a:chOff x="0" y="0"/>
          <a:chExt cx="0" cy="0"/>
        </a:xfrm>
      </p:grpSpPr>
      <p:sp>
        <p:nvSpPr>
          <p:cNvPr id="1049109"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1049110"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1049111" name="内容占位符 3"/>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1049112"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1049113" name="内容占位符 5"/>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1049114" name="日期占位符 6"/>
          <p:cNvSpPr>
            <a:spLocks noGrp="1"/>
          </p:cNvSpPr>
          <p:nvPr>
            <p:ph type="dt" sz="half" idx="10"/>
          </p:nvPr>
        </p:nvSpPr>
        <p:spPr/>
        <p:txBody>
          <a:bodyPr/>
          <a:lstStyle/>
          <a:p>
            <a:fld id="{64AB4783-B9B7-4E55-8B9A-C10D9BCCB595}" type="datetimeFigureOut">
              <a:rPr lang="zh-CN" altLang="en-US" smtClean="0"/>
              <a:t>2024/7/22</a:t>
            </a:fld>
            <a:endParaRPr lang="zh-CN" altLang="en-US"/>
          </a:p>
        </p:txBody>
      </p:sp>
      <p:sp>
        <p:nvSpPr>
          <p:cNvPr id="1049115" name="页脚占位符 7"/>
          <p:cNvSpPr>
            <a:spLocks noGrp="1"/>
          </p:cNvSpPr>
          <p:nvPr>
            <p:ph type="ftr" sz="quarter" idx="11"/>
          </p:nvPr>
        </p:nvSpPr>
        <p:spPr/>
        <p:txBody>
          <a:bodyPr/>
          <a:lstStyle/>
          <a:p>
            <a:endParaRPr lang="zh-CN" altLang="en-US"/>
          </a:p>
        </p:txBody>
      </p:sp>
      <p:sp>
        <p:nvSpPr>
          <p:cNvPr id="1049116" name="灯片编号占位符 8"/>
          <p:cNvSpPr>
            <a:spLocks noGrp="1"/>
          </p:cNvSpPr>
          <p:nvPr>
            <p:ph type="sldNum" sz="quarter" idx="12"/>
          </p:nvPr>
        </p:nvSpPr>
        <p:spPr/>
        <p:txBody>
          <a:bodyPr/>
          <a:lstStyle/>
          <a:p>
            <a:fld id="{7B0E705B-EE69-45B5-A6ED-32F46E8E9A25}"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3900" advClick="0" advTm="1000">
        <p14:glitter pattern="hexagon"/>
      </p:transition>
    </mc:Choice>
    <mc:Fallback xmlns="">
      <p:transition spd="slow">
        <p:fade/>
      </p:transition>
    </mc:Fallback>
  </mc:AlternateContent>
  <p:hf sldNum="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4_比较">
    <p:spTree>
      <p:nvGrpSpPr>
        <p:cNvPr id="1" name=""/>
        <p:cNvGrpSpPr/>
        <p:nvPr/>
      </p:nvGrpSpPr>
      <p:grpSpPr>
        <a:xfrm>
          <a:off x="0" y="0"/>
          <a:ext cx="0" cy="0"/>
          <a:chOff x="0" y="0"/>
          <a:chExt cx="0" cy="0"/>
        </a:xfrm>
      </p:grpSpPr>
      <p:sp>
        <p:nvSpPr>
          <p:cNvPr id="1049141"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1049142"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1049143" name="内容占位符 3"/>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1049144"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1049145" name="内容占位符 5"/>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1049146" name="日期占位符 6"/>
          <p:cNvSpPr>
            <a:spLocks noGrp="1"/>
          </p:cNvSpPr>
          <p:nvPr>
            <p:ph type="dt" sz="half" idx="10"/>
          </p:nvPr>
        </p:nvSpPr>
        <p:spPr/>
        <p:txBody>
          <a:bodyPr/>
          <a:lstStyle/>
          <a:p>
            <a:fld id="{64AB4783-B9B7-4E55-8B9A-C10D9BCCB595}" type="datetimeFigureOut">
              <a:rPr lang="zh-CN" altLang="en-US" smtClean="0"/>
              <a:t>2024/7/22</a:t>
            </a:fld>
            <a:endParaRPr lang="zh-CN" altLang="en-US"/>
          </a:p>
        </p:txBody>
      </p:sp>
      <p:sp>
        <p:nvSpPr>
          <p:cNvPr id="1049147" name="页脚占位符 7"/>
          <p:cNvSpPr>
            <a:spLocks noGrp="1"/>
          </p:cNvSpPr>
          <p:nvPr>
            <p:ph type="ftr" sz="quarter" idx="11"/>
          </p:nvPr>
        </p:nvSpPr>
        <p:spPr/>
        <p:txBody>
          <a:bodyPr/>
          <a:lstStyle/>
          <a:p>
            <a:endParaRPr lang="zh-CN" altLang="en-US"/>
          </a:p>
        </p:txBody>
      </p:sp>
      <p:sp>
        <p:nvSpPr>
          <p:cNvPr id="1049148" name="灯片编号占位符 8"/>
          <p:cNvSpPr>
            <a:spLocks noGrp="1"/>
          </p:cNvSpPr>
          <p:nvPr>
            <p:ph type="sldNum" sz="quarter" idx="12"/>
          </p:nvPr>
        </p:nvSpPr>
        <p:spPr/>
        <p:txBody>
          <a:bodyPr/>
          <a:lstStyle/>
          <a:p>
            <a:fld id="{7B0E705B-EE69-45B5-A6ED-32F46E8E9A25}"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3900" advClick="0" advTm="1000">
        <p14:glitter pattern="hexagon"/>
      </p:transition>
    </mc:Choice>
    <mc:Fallback xmlns="">
      <p:transition spd="slow">
        <p:fade/>
      </p:transition>
    </mc:Fallback>
  </mc:AlternateContent>
  <p:hf sldNum="0" ftr="0" dt="0"/>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72.xml"/><Relationship Id="rId2" Type="http://schemas.openxmlformats.org/officeDocument/2006/relationships/slideLayout" Target="../slideLayouts/slideLayout71.xml"/><Relationship Id="rId1" Type="http://schemas.openxmlformats.org/officeDocument/2006/relationships/slideLayout" Target="../slideLayouts/slideLayout70.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048576"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字魂58号-创中黑" panose="00000500000000000000" pitchFamily="2" charset="-122"/>
                <a:ea typeface="字魂58号-创中黑" panose="00000500000000000000" pitchFamily="2" charset="-122"/>
              </a:defRPr>
            </a:lvl1pPr>
          </a:lstStyle>
          <a:p>
            <a:fld id="{64AB4783-B9B7-4E55-8B9A-C10D9BCCB595}" type="datetimeFigureOut">
              <a:rPr lang="zh-CN" altLang="en-US" smtClean="0"/>
              <a:t>2024/7/22</a:t>
            </a:fld>
            <a:endParaRPr lang="zh-CN" altLang="en-US" dirty="0"/>
          </a:p>
        </p:txBody>
      </p:sp>
      <p:sp>
        <p:nvSpPr>
          <p:cNvPr id="1048577"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字魂58号-创中黑" panose="00000500000000000000" pitchFamily="2" charset="-122"/>
                <a:ea typeface="字魂58号-创中黑" panose="00000500000000000000" pitchFamily="2" charset="-122"/>
              </a:defRPr>
            </a:lvl1pPr>
          </a:lstStyle>
          <a:p>
            <a:endParaRPr lang="zh-CN" altLang="en-US" dirty="0"/>
          </a:p>
        </p:txBody>
      </p:sp>
      <p:sp>
        <p:nvSpPr>
          <p:cNvPr id="1048578"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字魂58号-创中黑" panose="00000500000000000000" pitchFamily="2" charset="-122"/>
                <a:ea typeface="字魂58号-创中黑" panose="00000500000000000000" pitchFamily="2" charset="-122"/>
              </a:defRPr>
            </a:lvl1pPr>
          </a:lstStyle>
          <a:p>
            <a:fld id="{7B0E705B-EE69-45B5-A6ED-32F46E8E9A25}" type="slidenum">
              <a:rPr lang="zh-CN" altLang="en-US" smtClean="0"/>
              <a:t>‹#›</a:t>
            </a:fld>
            <a:endParaRPr lang="zh-CN" altLang="en-US" dirty="0"/>
          </a:p>
        </p:txBody>
      </p:sp>
      <p:sp>
        <p:nvSpPr>
          <p:cNvPr id="1048579" name="文本框 6"/>
          <p:cNvSpPr txBox="1"/>
          <p:nvPr userDrawn="1"/>
        </p:nvSpPr>
        <p:spPr>
          <a:xfrm>
            <a:off x="658780" y="56839"/>
            <a:ext cx="3210340" cy="553998"/>
          </a:xfrm>
          <a:prstGeom prst="rect">
            <a:avLst/>
          </a:prstGeom>
          <a:noFill/>
        </p:spPr>
        <p:txBody>
          <a:bodyPr wrap="square" rtlCol="0">
            <a:spAutoFit/>
          </a:bodyPr>
          <a:lstStyle/>
          <a:p>
            <a:r>
              <a:rPr lang="zh-CN" altLang="en-US" sz="3000" b="1" spc="0" dirty="0">
                <a:latin typeface="微软雅黑" panose="020B0503020204020204" pitchFamily="34" charset="-122"/>
                <a:ea typeface="微软雅黑" panose="020B0503020204020204" pitchFamily="34" charset="-122"/>
              </a:rPr>
              <a:t>工作汇报</a:t>
            </a:r>
          </a:p>
        </p:txBody>
      </p:sp>
      <p:sp>
        <p:nvSpPr>
          <p:cNvPr id="1048580" name="文本框 7"/>
          <p:cNvSpPr txBox="1"/>
          <p:nvPr userDrawn="1"/>
        </p:nvSpPr>
        <p:spPr>
          <a:xfrm>
            <a:off x="658779" y="475955"/>
            <a:ext cx="3942249" cy="295978"/>
          </a:xfrm>
          <a:prstGeom prst="rect">
            <a:avLst/>
          </a:prstGeom>
          <a:noFill/>
        </p:spPr>
        <p:txBody>
          <a:bodyPr wrap="square" rtlCol="0">
            <a:spAutoFit/>
          </a:bodyPr>
          <a:lstStyle/>
          <a:p>
            <a:pPr eaLnBrk="0">
              <a:lnSpc>
                <a:spcPct val="150000"/>
              </a:lnSpc>
            </a:pPr>
            <a:r>
              <a:rPr lang="en-US" altLang="zh-CN" sz="1000" dirty="0">
                <a:solidFill>
                  <a:srgbClr val="000000"/>
                </a:solidFill>
                <a:latin typeface="微软雅黑" panose="020B0503020204020204" pitchFamily="34" charset="-122"/>
                <a:ea typeface="微软雅黑" panose="020B0503020204020204" pitchFamily="34" charset="-122"/>
              </a:rPr>
              <a:t>Nunc </a:t>
            </a:r>
            <a:r>
              <a:rPr lang="en-US" altLang="zh-CN" sz="1000" dirty="0" err="1">
                <a:solidFill>
                  <a:srgbClr val="000000"/>
                </a:solidFill>
                <a:latin typeface="微软雅黑" panose="020B0503020204020204" pitchFamily="34" charset="-122"/>
                <a:ea typeface="微软雅黑" panose="020B0503020204020204" pitchFamily="34" charset="-122"/>
              </a:rPr>
              <a:t>viverra</a:t>
            </a:r>
            <a:r>
              <a:rPr lang="en-US" altLang="zh-CN" sz="1000" dirty="0">
                <a:solidFill>
                  <a:srgbClr val="000000"/>
                </a:solidFill>
                <a:latin typeface="微软雅黑" panose="020B0503020204020204" pitchFamily="34" charset="-122"/>
                <a:ea typeface="微软雅黑" panose="020B0503020204020204" pitchFamily="34" charset="-122"/>
              </a:rPr>
              <a:t> </a:t>
            </a:r>
            <a:r>
              <a:rPr lang="en-US" altLang="zh-CN" sz="1000" dirty="0" err="1">
                <a:solidFill>
                  <a:srgbClr val="000000"/>
                </a:solidFill>
                <a:latin typeface="微软雅黑" panose="020B0503020204020204" pitchFamily="34" charset="-122"/>
                <a:ea typeface="微软雅黑" panose="020B0503020204020204" pitchFamily="34" charset="-122"/>
              </a:rPr>
              <a:t>imperdiet</a:t>
            </a:r>
            <a:r>
              <a:rPr lang="en-US" altLang="zh-CN" sz="1000" dirty="0">
                <a:solidFill>
                  <a:srgbClr val="000000"/>
                </a:solidFill>
                <a:latin typeface="微软雅黑" panose="020B0503020204020204" pitchFamily="34" charset="-122"/>
                <a:ea typeface="微软雅黑" panose="020B0503020204020204" pitchFamily="34" charset="-122"/>
              </a:rPr>
              <a:t> </a:t>
            </a:r>
            <a:r>
              <a:rPr lang="en-US" altLang="zh-CN" sz="1000" dirty="0" err="1">
                <a:solidFill>
                  <a:srgbClr val="000000"/>
                </a:solidFill>
                <a:latin typeface="微软雅黑" panose="020B0503020204020204" pitchFamily="34" charset="-122"/>
                <a:ea typeface="微软雅黑" panose="020B0503020204020204" pitchFamily="34" charset="-122"/>
              </a:rPr>
              <a:t>enim</a:t>
            </a:r>
            <a:r>
              <a:rPr lang="en-US" altLang="zh-CN" sz="1000" dirty="0">
                <a:solidFill>
                  <a:srgbClr val="000000"/>
                </a:solidFill>
                <a:latin typeface="微软雅黑" panose="020B0503020204020204" pitchFamily="34" charset="-122"/>
                <a:ea typeface="微软雅黑" panose="020B0503020204020204" pitchFamily="34" charset="-122"/>
              </a:rPr>
              <a:t>. </a:t>
            </a:r>
            <a:r>
              <a:rPr lang="en-US" altLang="zh-CN" sz="1000" dirty="0" err="1">
                <a:solidFill>
                  <a:srgbClr val="000000"/>
                </a:solidFill>
                <a:latin typeface="微软雅黑" panose="020B0503020204020204" pitchFamily="34" charset="-122"/>
                <a:ea typeface="微软雅黑" panose="020B0503020204020204" pitchFamily="34" charset="-122"/>
              </a:rPr>
              <a:t>Fusce</a:t>
            </a:r>
            <a:r>
              <a:rPr lang="en-US" altLang="zh-CN" sz="1000" dirty="0">
                <a:solidFill>
                  <a:srgbClr val="000000"/>
                </a:solidFill>
                <a:latin typeface="微软雅黑" panose="020B0503020204020204" pitchFamily="34" charset="-122"/>
                <a:ea typeface="微软雅黑" panose="020B0503020204020204" pitchFamily="34" charset="-122"/>
              </a:rPr>
              <a:t> est. </a:t>
            </a:r>
            <a:r>
              <a:rPr lang="en-US" altLang="zh-CN" sz="1000" dirty="0" err="1">
                <a:solidFill>
                  <a:srgbClr val="000000"/>
                </a:solidFill>
                <a:latin typeface="微软雅黑" panose="020B0503020204020204" pitchFamily="34" charset="-122"/>
                <a:ea typeface="微软雅黑" panose="020B0503020204020204" pitchFamily="34" charset="-122"/>
              </a:rPr>
              <a:t>Vivamus</a:t>
            </a:r>
            <a:r>
              <a:rPr lang="en-US" altLang="zh-CN" sz="1000" dirty="0">
                <a:solidFill>
                  <a:srgbClr val="000000"/>
                </a:solidFill>
                <a:latin typeface="微软雅黑" panose="020B0503020204020204" pitchFamily="34" charset="-122"/>
                <a:ea typeface="微软雅黑" panose="020B0503020204020204" pitchFamily="34" charset="-122"/>
              </a:rPr>
              <a:t> a </a:t>
            </a:r>
            <a:r>
              <a:rPr lang="en-US" altLang="zh-CN" sz="1000" dirty="0" err="1">
                <a:solidFill>
                  <a:srgbClr val="000000"/>
                </a:solidFill>
                <a:latin typeface="微软雅黑" panose="020B0503020204020204" pitchFamily="34" charset="-122"/>
                <a:ea typeface="微软雅黑" panose="020B0503020204020204" pitchFamily="34" charset="-122"/>
              </a:rPr>
              <a:t>tellus</a:t>
            </a:r>
            <a:r>
              <a:rPr lang="en-US" altLang="zh-CN" sz="1000" dirty="0">
                <a:solidFill>
                  <a:srgbClr val="000000"/>
                </a:solidFill>
                <a:latin typeface="微软雅黑" panose="020B0503020204020204" pitchFamily="34" charset="-122"/>
                <a:ea typeface="微软雅黑" panose="020B0503020204020204" pitchFamily="34" charset="-122"/>
              </a:rPr>
              <a:t>.</a:t>
            </a:r>
          </a:p>
        </p:txBody>
      </p:sp>
      <p:sp>
        <p:nvSpPr>
          <p:cNvPr id="1048581" name="空心弧 8"/>
          <p:cNvSpPr/>
          <p:nvPr userDrawn="1"/>
        </p:nvSpPr>
        <p:spPr>
          <a:xfrm rot="5400000">
            <a:off x="-262758" y="-256663"/>
            <a:ext cx="894520" cy="894520"/>
          </a:xfrm>
          <a:prstGeom prst="blockArc">
            <a:avLst>
              <a:gd name="adj1" fmla="val 10800000"/>
              <a:gd name="adj2" fmla="val 4600532"/>
              <a:gd name="adj3" fmla="val 2830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字魂58号-创中黑" panose="00000500000000000000" pitchFamily="2" charset="-122"/>
              <a:ea typeface="字魂58号-创中黑" panose="00000500000000000000" pitchFamily="2" charset="-122"/>
            </a:endParaRPr>
          </a:p>
        </p:txBody>
      </p:sp>
    </p:spTree>
  </p:cSld>
  <p:clrMap bg1="lt1" tx1="dk1" bg2="lt2" tx2="dk2" accent1="accent1" accent2="accent2" accent3="accent3" accent4="accent4" accent5="accent5" accent6="accent6" hlink="hlink" folHlink="folHlink"/>
  <p:sldLayoutIdLst>
    <p:sldLayoutId id="2147483822" r:id="rId1"/>
    <p:sldLayoutId id="2147483823" r:id="rId2"/>
    <p:sldLayoutId id="2147483824" r:id="rId3"/>
    <p:sldLayoutId id="2147483825" r:id="rId4"/>
    <p:sldLayoutId id="2147483826" r:id="rId5"/>
    <p:sldLayoutId id="2147483827" r:id="rId6"/>
    <p:sldLayoutId id="2147483828" r:id="rId7"/>
    <p:sldLayoutId id="2147483829" r:id="rId8"/>
    <p:sldLayoutId id="2147483830" r:id="rId9"/>
    <p:sldLayoutId id="2147483831" r:id="rId10"/>
    <p:sldLayoutId id="2147483832" r:id="rId11"/>
    <p:sldLayoutId id="2147483833" r:id="rId12"/>
    <p:sldLayoutId id="2147483834" r:id="rId13"/>
    <p:sldLayoutId id="2147483835" r:id="rId14"/>
    <p:sldLayoutId id="2147483836" r:id="rId15"/>
    <p:sldLayoutId id="2147483837" r:id="rId16"/>
    <p:sldLayoutId id="2147483838" r:id="rId17"/>
    <p:sldLayoutId id="2147483839" r:id="rId18"/>
    <p:sldLayoutId id="2147483840" r:id="rId19"/>
    <p:sldLayoutId id="2147483841" r:id="rId20"/>
    <p:sldLayoutId id="2147483842" r:id="rId21"/>
    <p:sldLayoutId id="2147483843" r:id="rId22"/>
    <p:sldLayoutId id="2147483844" r:id="rId23"/>
    <p:sldLayoutId id="2147483845" r:id="rId24"/>
    <p:sldLayoutId id="2147483846" r:id="rId25"/>
    <p:sldLayoutId id="2147483847" r:id="rId26"/>
    <p:sldLayoutId id="2147483848" r:id="rId27"/>
    <p:sldLayoutId id="2147483849" r:id="rId28"/>
    <p:sldLayoutId id="2147483850" r:id="rId29"/>
    <p:sldLayoutId id="2147483851" r:id="rId30"/>
    <p:sldLayoutId id="2147483852" r:id="rId31"/>
    <p:sldLayoutId id="2147483853" r:id="rId32"/>
    <p:sldLayoutId id="2147483854" r:id="rId33"/>
    <p:sldLayoutId id="2147483855" r:id="rId34"/>
    <p:sldLayoutId id="2147483856" r:id="rId35"/>
    <p:sldLayoutId id="2147483857" r:id="rId36"/>
    <p:sldLayoutId id="2147483858" r:id="rId37"/>
    <p:sldLayoutId id="2147483859" r:id="rId38"/>
    <p:sldLayoutId id="2147483860" r:id="rId39"/>
    <p:sldLayoutId id="2147483861" r:id="rId40"/>
    <p:sldLayoutId id="2147483862" r:id="rId41"/>
    <p:sldLayoutId id="2147483863" r:id="rId42"/>
    <p:sldLayoutId id="2147483864" r:id="rId43"/>
    <p:sldLayoutId id="2147483865" r:id="rId44"/>
    <p:sldLayoutId id="2147483866" r:id="rId45"/>
    <p:sldLayoutId id="2147483867" r:id="rId46"/>
    <p:sldLayoutId id="2147483868" r:id="rId47"/>
    <p:sldLayoutId id="2147483869" r:id="rId48"/>
    <p:sldLayoutId id="2147483870" r:id="rId49"/>
    <p:sldLayoutId id="2147483871" r:id="rId50"/>
    <p:sldLayoutId id="2147483872" r:id="rId51"/>
    <p:sldLayoutId id="2147483873" r:id="rId52"/>
    <p:sldLayoutId id="2147483874" r:id="rId53"/>
    <p:sldLayoutId id="2147483875" r:id="rId54"/>
    <p:sldLayoutId id="2147483876" r:id="rId55"/>
    <p:sldLayoutId id="2147483877" r:id="rId56"/>
    <p:sldLayoutId id="2147483878" r:id="rId57"/>
    <p:sldLayoutId id="2147483879" r:id="rId58"/>
    <p:sldLayoutId id="2147483880" r:id="rId59"/>
    <p:sldLayoutId id="2147483881" r:id="rId60"/>
    <p:sldLayoutId id="2147483882" r:id="rId61"/>
    <p:sldLayoutId id="2147483883" r:id="rId62"/>
    <p:sldLayoutId id="2147483884" r:id="rId63"/>
    <p:sldLayoutId id="2147483885" r:id="rId64"/>
    <p:sldLayoutId id="2147483886" r:id="rId65"/>
    <p:sldLayoutId id="2147483887" r:id="rId66"/>
    <p:sldLayoutId id="2147483888" r:id="rId67"/>
    <p:sldLayoutId id="2147483889" r:id="rId68"/>
    <p:sldLayoutId id="2147483890" r:id="rId69"/>
  </p:sldLayoutIdLst>
  <mc:AlternateContent xmlns:mc="http://schemas.openxmlformats.org/markup-compatibility/2006" xmlns:p14="http://schemas.microsoft.com/office/powerpoint/2010/main">
    <mc:Choice Requires="p14">
      <p:transition spd="slow" p14:dur="3900" advClick="0" advTm="1000">
        <p14:glitter pattern="hexagon"/>
      </p:transition>
    </mc:Choice>
    <mc:Fallback xmlns="">
      <p:transition spd="slow">
        <p:fade/>
      </p:transition>
    </mc:Fallback>
  </mc:AlternateContent>
  <p:hf sldNum="0" ftr="0" dt="0"/>
  <p:txStyles>
    <p:titleStyle>
      <a:lvl1pPr algn="l" defTabSz="914400" rtl="0" eaLnBrk="1" latinLnBrk="0" hangingPunct="1">
        <a:lnSpc>
          <a:spcPct val="90000"/>
        </a:lnSpc>
        <a:spcBef>
          <a:spcPct val="0"/>
        </a:spcBef>
        <a:buNone/>
        <a:defRPr sz="4400" kern="1200">
          <a:solidFill>
            <a:schemeClr val="tx1"/>
          </a:solidFill>
          <a:latin typeface="字魂58号-创中黑" panose="00000500000000000000" pitchFamily="2" charset="-122"/>
          <a:ea typeface="字魂58号-创中黑" panose="00000500000000000000" pitchFamily="2"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字魂58号-创中黑" panose="00000500000000000000" pitchFamily="2" charset="-122"/>
          <a:ea typeface="字魂58号-创中黑" panose="00000500000000000000" pitchFamily="2"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字魂58号-创中黑" panose="00000500000000000000" pitchFamily="2" charset="-122"/>
          <a:ea typeface="字魂58号-创中黑" panose="00000500000000000000" pitchFamily="2"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字魂58号-创中黑" panose="00000500000000000000" pitchFamily="2" charset="-122"/>
          <a:ea typeface="字魂58号-创中黑" panose="00000500000000000000" pitchFamily="2"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字魂58号-创中黑" panose="00000500000000000000" pitchFamily="2" charset="-122"/>
          <a:ea typeface="字魂58号-创中黑" panose="00000500000000000000" pitchFamily="2"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字魂58号-创中黑" panose="00000500000000000000" pitchFamily="2" charset="-122"/>
          <a:ea typeface="字魂58号-创中黑" panose="00000500000000000000"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891" r:id="rId1"/>
    <p:sldLayoutId id="2147483892" r:id="rId2"/>
    <p:sldLayoutId id="2147483893" r:id="rId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65.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65.xml"/></Relationships>
</file>

<file path=ppt/slides/_rels/slide1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1.xml"/><Relationship Id="rId1" Type="http://schemas.openxmlformats.org/officeDocument/2006/relationships/slideLayout" Target="../slideLayouts/slideLayout65.xml"/></Relationships>
</file>

<file path=ppt/slides/_rels/slide1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2.xml"/><Relationship Id="rId1" Type="http://schemas.openxmlformats.org/officeDocument/2006/relationships/slideLayout" Target="../slideLayouts/slideLayout65.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65.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65.xml"/><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65.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65.xml"/><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65.xml"/><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65.xml"/><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5.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65.xml"/><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9.xml"/><Relationship Id="rId1" Type="http://schemas.openxmlformats.org/officeDocument/2006/relationships/slideLayout" Target="../slideLayouts/slideLayout65.xml"/></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0.xml"/><Relationship Id="rId1" Type="http://schemas.openxmlformats.org/officeDocument/2006/relationships/slideLayout" Target="../slideLayouts/slideLayout65.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64.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notesSlide" Target="../notesSlides/notesSlide22.xml"/><Relationship Id="rId1" Type="http://schemas.openxmlformats.org/officeDocument/2006/relationships/slideLayout" Target="../slideLayouts/slideLayout64.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3.xml"/><Relationship Id="rId1" Type="http://schemas.openxmlformats.org/officeDocument/2006/relationships/slideLayout" Target="../slideLayouts/slideLayout64.xml"/><Relationship Id="rId4" Type="http://schemas.openxmlformats.org/officeDocument/2006/relationships/image" Target="../media/image37.png"/></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notesSlide" Target="../notesSlides/notesSlide24.xml"/><Relationship Id="rId1" Type="http://schemas.openxmlformats.org/officeDocument/2006/relationships/slideLayout" Target="../slideLayouts/slideLayout64.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65.xml"/></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65.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65.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jpeg"/><Relationship Id="rId2" Type="http://schemas.openxmlformats.org/officeDocument/2006/relationships/notesSlide" Target="../notesSlides/notesSlide4.xml"/><Relationship Id="rId1" Type="http://schemas.openxmlformats.org/officeDocument/2006/relationships/slideLayout" Target="../slideLayouts/slideLayout65.xml"/><Relationship Id="rId6" Type="http://schemas.openxmlformats.org/officeDocument/2006/relationships/image" Target="../media/image9.jpeg"/><Relationship Id="rId5" Type="http://schemas.openxmlformats.org/officeDocument/2006/relationships/image" Target="../media/image8.jpe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65.xml"/><Relationship Id="rId5" Type="http://schemas.openxmlformats.org/officeDocument/2006/relationships/image" Target="../media/image11.jpe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65.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65.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65.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6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85" name="矩形 22"/>
          <p:cNvSpPr/>
          <p:nvPr/>
        </p:nvSpPr>
        <p:spPr>
          <a:xfrm>
            <a:off x="-405756" y="-4493"/>
            <a:ext cx="12192000" cy="6783770"/>
          </a:xfrm>
          <a:prstGeom prst="rect">
            <a:avLst/>
          </a:prstGeom>
          <a:solidFill>
            <a:srgbClr val="254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pic>
        <p:nvPicPr>
          <p:cNvPr id="2097152" name="图片 6" descr="图片包含 游戏机, 光盘  描述已自动生成"/>
          <p:cNvPicPr>
            <a:picLocks noChangeAspect="1"/>
          </p:cNvPicPr>
          <p:nvPr/>
        </p:nvPicPr>
        <p:blipFill rotWithShape="1">
          <a:blip r:embed="rId3" cstate="print"/>
          <a:srcRect l="31238" t="13618" r="31167" b="13370"/>
          <a:stretch>
            <a:fillRect/>
          </a:stretch>
        </p:blipFill>
        <p:spPr>
          <a:xfrm>
            <a:off x="6649099" y="-4493"/>
            <a:ext cx="5519260" cy="6858000"/>
          </a:xfrm>
          <a:prstGeom prst="rect">
            <a:avLst/>
          </a:prstGeom>
        </p:spPr>
      </p:pic>
      <p:sp>
        <p:nvSpPr>
          <p:cNvPr id="1048586" name="AutoShape 108"/>
          <p:cNvSpPr/>
          <p:nvPr/>
        </p:nvSpPr>
        <p:spPr bwMode="auto">
          <a:xfrm rot="5400000">
            <a:off x="268284" y="265870"/>
            <a:ext cx="274944" cy="26810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711" y="0"/>
                </a:moveTo>
                <a:cubicBezTo>
                  <a:pt x="20953" y="0"/>
                  <a:pt x="21161" y="105"/>
                  <a:pt x="21338" y="317"/>
                </a:cubicBezTo>
                <a:cubicBezTo>
                  <a:pt x="21514" y="525"/>
                  <a:pt x="21599" y="778"/>
                  <a:pt x="21599" y="1066"/>
                </a:cubicBezTo>
                <a:lnTo>
                  <a:pt x="21599" y="4118"/>
                </a:lnTo>
                <a:cubicBezTo>
                  <a:pt x="21599" y="4409"/>
                  <a:pt x="21514" y="4661"/>
                  <a:pt x="21338" y="4870"/>
                </a:cubicBezTo>
                <a:cubicBezTo>
                  <a:pt x="21161" y="5084"/>
                  <a:pt x="20953" y="5190"/>
                  <a:pt x="20711" y="5190"/>
                </a:cubicBezTo>
                <a:lnTo>
                  <a:pt x="913" y="5190"/>
                </a:lnTo>
                <a:cubicBezTo>
                  <a:pt x="656" y="5190"/>
                  <a:pt x="440" y="5084"/>
                  <a:pt x="261" y="4870"/>
                </a:cubicBezTo>
                <a:cubicBezTo>
                  <a:pt x="85" y="4661"/>
                  <a:pt x="0" y="4409"/>
                  <a:pt x="0" y="4118"/>
                </a:cubicBezTo>
                <a:lnTo>
                  <a:pt x="0" y="1066"/>
                </a:lnTo>
                <a:cubicBezTo>
                  <a:pt x="0" y="778"/>
                  <a:pt x="85" y="525"/>
                  <a:pt x="261" y="317"/>
                </a:cubicBezTo>
                <a:cubicBezTo>
                  <a:pt x="438" y="105"/>
                  <a:pt x="653" y="0"/>
                  <a:pt x="913" y="0"/>
                </a:cubicBezTo>
                <a:lnTo>
                  <a:pt x="20711" y="0"/>
                </a:lnTo>
                <a:close/>
                <a:moveTo>
                  <a:pt x="20711" y="8213"/>
                </a:moveTo>
                <a:cubicBezTo>
                  <a:pt x="20953" y="8213"/>
                  <a:pt x="21161" y="8316"/>
                  <a:pt x="21338" y="8527"/>
                </a:cubicBezTo>
                <a:cubicBezTo>
                  <a:pt x="21514" y="8742"/>
                  <a:pt x="21599" y="8985"/>
                  <a:pt x="21599" y="9264"/>
                </a:cubicBezTo>
                <a:lnTo>
                  <a:pt x="21599" y="12331"/>
                </a:lnTo>
                <a:cubicBezTo>
                  <a:pt x="21599" y="12622"/>
                  <a:pt x="21514" y="12872"/>
                  <a:pt x="21338" y="13078"/>
                </a:cubicBezTo>
                <a:cubicBezTo>
                  <a:pt x="21161" y="13286"/>
                  <a:pt x="20953" y="13389"/>
                  <a:pt x="20711" y="13389"/>
                </a:cubicBezTo>
                <a:lnTo>
                  <a:pt x="913" y="13389"/>
                </a:lnTo>
                <a:cubicBezTo>
                  <a:pt x="656" y="13389"/>
                  <a:pt x="440" y="13283"/>
                  <a:pt x="261" y="13069"/>
                </a:cubicBezTo>
                <a:cubicBezTo>
                  <a:pt x="85" y="12860"/>
                  <a:pt x="0" y="12613"/>
                  <a:pt x="0" y="12331"/>
                </a:cubicBezTo>
                <a:lnTo>
                  <a:pt x="0" y="9265"/>
                </a:lnTo>
                <a:cubicBezTo>
                  <a:pt x="0" y="8977"/>
                  <a:pt x="85" y="8730"/>
                  <a:pt x="261" y="8521"/>
                </a:cubicBezTo>
                <a:cubicBezTo>
                  <a:pt x="438" y="8316"/>
                  <a:pt x="653" y="8213"/>
                  <a:pt x="913" y="8213"/>
                </a:cubicBezTo>
                <a:lnTo>
                  <a:pt x="20711" y="8213"/>
                </a:lnTo>
                <a:close/>
                <a:moveTo>
                  <a:pt x="20711" y="16412"/>
                </a:moveTo>
                <a:cubicBezTo>
                  <a:pt x="20953" y="16412"/>
                  <a:pt x="21161" y="16514"/>
                  <a:pt x="21338" y="16726"/>
                </a:cubicBezTo>
                <a:cubicBezTo>
                  <a:pt x="21514" y="16940"/>
                  <a:pt x="21599" y="17190"/>
                  <a:pt x="21599" y="17478"/>
                </a:cubicBezTo>
                <a:lnTo>
                  <a:pt x="21599" y="20504"/>
                </a:lnTo>
                <a:cubicBezTo>
                  <a:pt x="21599" y="20812"/>
                  <a:pt x="21514" y="21071"/>
                  <a:pt x="21338" y="21282"/>
                </a:cubicBezTo>
                <a:cubicBezTo>
                  <a:pt x="21161" y="21494"/>
                  <a:pt x="20953" y="21599"/>
                  <a:pt x="20711" y="21599"/>
                </a:cubicBezTo>
                <a:lnTo>
                  <a:pt x="913" y="21599"/>
                </a:lnTo>
                <a:cubicBezTo>
                  <a:pt x="656" y="21599"/>
                  <a:pt x="440" y="21494"/>
                  <a:pt x="261" y="21282"/>
                </a:cubicBezTo>
                <a:cubicBezTo>
                  <a:pt x="85" y="21071"/>
                  <a:pt x="0" y="20812"/>
                  <a:pt x="0" y="20504"/>
                </a:cubicBezTo>
                <a:lnTo>
                  <a:pt x="0" y="17478"/>
                </a:lnTo>
                <a:cubicBezTo>
                  <a:pt x="0" y="17190"/>
                  <a:pt x="85" y="16940"/>
                  <a:pt x="261" y="16726"/>
                </a:cubicBezTo>
                <a:cubicBezTo>
                  <a:pt x="438" y="16514"/>
                  <a:pt x="653" y="16412"/>
                  <a:pt x="913" y="16412"/>
                </a:cubicBezTo>
                <a:lnTo>
                  <a:pt x="20711" y="16412"/>
                </a:lnTo>
                <a:close/>
              </a:path>
            </a:pathLst>
          </a:custGeom>
          <a:solidFill>
            <a:schemeClr val="bg1"/>
          </a:solidFill>
          <a:ln>
            <a:noFill/>
          </a:ln>
          <a:effectLst/>
        </p:spPr>
        <p:txBody>
          <a:bodyPr lIns="19048" tIns="19048" rIns="19048" bIns="19048" anchor="ctr"/>
          <a:lstStyle/>
          <a:p>
            <a:pPr defTabSz="171450"/>
            <a:endParaRPr lang="es-ES" sz="1050" dirty="0">
              <a:effectLst>
                <a:outerShdw blurRad="38100" dist="38100" dir="2700000" algn="tl">
                  <a:srgbClr val="000000"/>
                </a:outerShdw>
              </a:effectLst>
              <a:cs typeface="+mn-ea"/>
              <a:sym typeface="+mn-lt"/>
            </a:endParaRPr>
          </a:p>
        </p:txBody>
      </p:sp>
      <p:sp>
        <p:nvSpPr>
          <p:cNvPr id="1048587" name="文本框 10"/>
          <p:cNvSpPr txBox="1"/>
          <p:nvPr/>
        </p:nvSpPr>
        <p:spPr>
          <a:xfrm flipV="1">
            <a:off x="-493564" y="-4492"/>
            <a:ext cx="2125980" cy="6858000"/>
          </a:xfrm>
          <a:prstGeom prst="rect">
            <a:avLst/>
          </a:prstGeom>
          <a:noFill/>
        </p:spPr>
        <p:txBody>
          <a:bodyPr vert="eaVert" wrap="square" rtlCol="0">
            <a:spAutoFit/>
          </a:bodyPr>
          <a:lstStyle/>
          <a:p>
            <a:r>
              <a:rPr lang="en-US" altLang="zh-CN" sz="13000" b="1" dirty="0">
                <a:solidFill>
                  <a:srgbClr val="212C6A"/>
                </a:solidFill>
                <a:cs typeface="+mn-ea"/>
                <a:sym typeface="+mn-lt"/>
              </a:rPr>
              <a:t>WORK</a:t>
            </a:r>
            <a:endParaRPr lang="zh-CN" altLang="en-US" sz="13000" b="1" dirty="0">
              <a:solidFill>
                <a:srgbClr val="212C6A"/>
              </a:solidFill>
              <a:cs typeface="+mn-ea"/>
              <a:sym typeface="+mn-lt"/>
            </a:endParaRPr>
          </a:p>
        </p:txBody>
      </p:sp>
      <p:sp>
        <p:nvSpPr>
          <p:cNvPr id="1048588" name="文本框 11"/>
          <p:cNvSpPr txBox="1"/>
          <p:nvPr/>
        </p:nvSpPr>
        <p:spPr>
          <a:xfrm>
            <a:off x="751704" y="860136"/>
            <a:ext cx="8181588" cy="461665"/>
          </a:xfrm>
          <a:prstGeom prst="rect">
            <a:avLst/>
          </a:prstGeom>
          <a:noFill/>
        </p:spPr>
        <p:txBody>
          <a:bodyPr wrap="square" rtlCol="0">
            <a:spAutoFit/>
          </a:bodyPr>
          <a:lstStyle/>
          <a:p>
            <a:r>
              <a:rPr lang="zh-CN" altLang="en-US" sz="2400" b="1" spc="300" dirty="0">
                <a:solidFill>
                  <a:schemeClr val="bg1"/>
                </a:solidFill>
                <a:cs typeface="+mn-ea"/>
                <a:sym typeface="+mn-lt"/>
              </a:rPr>
              <a:t>中国大学生计算机设计大赛</a:t>
            </a:r>
          </a:p>
        </p:txBody>
      </p:sp>
      <p:sp>
        <p:nvSpPr>
          <p:cNvPr id="1048590" name="文本框 13"/>
          <p:cNvSpPr txBox="1"/>
          <p:nvPr/>
        </p:nvSpPr>
        <p:spPr>
          <a:xfrm>
            <a:off x="405756" y="2833679"/>
            <a:ext cx="7933615" cy="584775"/>
          </a:xfrm>
          <a:prstGeom prst="rect">
            <a:avLst/>
          </a:prstGeom>
          <a:noFill/>
        </p:spPr>
        <p:txBody>
          <a:bodyPr wrap="square" rtlCol="0">
            <a:spAutoFit/>
          </a:bodyPr>
          <a:lstStyle/>
          <a:p>
            <a:r>
              <a:rPr lang="zh-CN" altLang="en-US" sz="3200" b="1" spc="300" dirty="0">
                <a:solidFill>
                  <a:schemeClr val="bg2"/>
                </a:solidFill>
                <a:cs typeface="+mn-ea"/>
                <a:sym typeface="+mn-lt"/>
              </a:rPr>
              <a:t>面向统计学的数据计算可视化分析平台</a:t>
            </a:r>
          </a:p>
        </p:txBody>
      </p:sp>
      <p:grpSp>
        <p:nvGrpSpPr>
          <p:cNvPr id="85" name="组合 23"/>
          <p:cNvGrpSpPr/>
          <p:nvPr/>
        </p:nvGrpSpPr>
        <p:grpSpPr>
          <a:xfrm>
            <a:off x="1837836" y="3727942"/>
            <a:ext cx="1190392" cy="45720"/>
            <a:chOff x="1652073" y="3644911"/>
            <a:chExt cx="1190392" cy="45720"/>
          </a:xfrm>
        </p:grpSpPr>
        <p:sp>
          <p:nvSpPr>
            <p:cNvPr id="1048591" name="形状 4"/>
            <p:cNvSpPr/>
            <p:nvPr/>
          </p:nvSpPr>
          <p:spPr>
            <a:xfrm flipV="1">
              <a:off x="1987353" y="3644911"/>
              <a:ext cx="186224" cy="45720"/>
            </a:xfrm>
            <a:prstGeom prst="roundRect">
              <a:avLst>
                <a:gd name="adj" fmla="val 50000"/>
              </a:avLst>
            </a:prstGeom>
            <a:solidFill>
              <a:srgbClr val="FFF181"/>
            </a:solidFill>
            <a:ln w="0">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defTabSz="508000" eaLnBrk="0" fontAlgn="auto">
                <a:lnSpc>
                  <a:spcPct val="100000"/>
                </a:lnSpc>
                <a:spcBef>
                  <a:spcPts val="0"/>
                </a:spcBef>
                <a:spcAft>
                  <a:spcPts val="0"/>
                </a:spcAft>
                <a:buFontTx/>
                <a:buNone/>
              </a:pPr>
              <a:endParaRPr lang="ko-KR" altLang="en-US" sz="1800" cap="none" dirty="0">
                <a:solidFill>
                  <a:srgbClr val="FFFFFF"/>
                </a:solidFill>
                <a:cs typeface="+mn-ea"/>
                <a:sym typeface="+mn-lt"/>
              </a:endParaRPr>
            </a:p>
          </p:txBody>
        </p:sp>
        <p:sp>
          <p:nvSpPr>
            <p:cNvPr id="1048592" name="形状 4"/>
            <p:cNvSpPr/>
            <p:nvPr/>
          </p:nvSpPr>
          <p:spPr>
            <a:xfrm flipV="1">
              <a:off x="1652073" y="3644911"/>
              <a:ext cx="186224" cy="45720"/>
            </a:xfrm>
            <a:prstGeom prst="roundRect">
              <a:avLst>
                <a:gd name="adj" fmla="val 50000"/>
              </a:avLst>
            </a:prstGeom>
            <a:solidFill>
              <a:srgbClr val="FFF181"/>
            </a:solidFill>
            <a:ln w="0">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defTabSz="508000" eaLnBrk="0" fontAlgn="auto">
                <a:lnSpc>
                  <a:spcPct val="100000"/>
                </a:lnSpc>
                <a:spcBef>
                  <a:spcPts val="0"/>
                </a:spcBef>
                <a:spcAft>
                  <a:spcPts val="0"/>
                </a:spcAft>
                <a:buFontTx/>
                <a:buNone/>
              </a:pPr>
              <a:endParaRPr lang="ko-KR" altLang="en-US" sz="1800" cap="none" dirty="0">
                <a:solidFill>
                  <a:srgbClr val="FFFFFF"/>
                </a:solidFill>
                <a:cs typeface="+mn-ea"/>
                <a:sym typeface="+mn-lt"/>
              </a:endParaRPr>
            </a:p>
          </p:txBody>
        </p:sp>
        <p:sp>
          <p:nvSpPr>
            <p:cNvPr id="1048593" name="形状 4"/>
            <p:cNvSpPr/>
            <p:nvPr/>
          </p:nvSpPr>
          <p:spPr>
            <a:xfrm flipV="1">
              <a:off x="2656241" y="3644911"/>
              <a:ext cx="186224" cy="45720"/>
            </a:xfrm>
            <a:prstGeom prst="roundRect">
              <a:avLst>
                <a:gd name="adj" fmla="val 50000"/>
              </a:avLst>
            </a:prstGeom>
            <a:solidFill>
              <a:srgbClr val="FFF181"/>
            </a:solidFill>
            <a:ln w="0">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defTabSz="508000" eaLnBrk="0" fontAlgn="auto">
                <a:lnSpc>
                  <a:spcPct val="100000"/>
                </a:lnSpc>
                <a:spcBef>
                  <a:spcPts val="0"/>
                </a:spcBef>
                <a:spcAft>
                  <a:spcPts val="0"/>
                </a:spcAft>
                <a:buFontTx/>
                <a:buNone/>
              </a:pPr>
              <a:endParaRPr lang="ko-KR" altLang="en-US" sz="1800" cap="none" dirty="0">
                <a:solidFill>
                  <a:srgbClr val="FFFFFF"/>
                </a:solidFill>
                <a:cs typeface="+mn-ea"/>
                <a:sym typeface="+mn-lt"/>
              </a:endParaRPr>
            </a:p>
          </p:txBody>
        </p:sp>
        <p:sp>
          <p:nvSpPr>
            <p:cNvPr id="1048594" name="形状 4"/>
            <p:cNvSpPr/>
            <p:nvPr/>
          </p:nvSpPr>
          <p:spPr>
            <a:xfrm flipV="1">
              <a:off x="2320961" y="3644911"/>
              <a:ext cx="186224" cy="45720"/>
            </a:xfrm>
            <a:prstGeom prst="roundRect">
              <a:avLst>
                <a:gd name="adj" fmla="val 50000"/>
              </a:avLst>
            </a:prstGeom>
            <a:solidFill>
              <a:srgbClr val="FFF181"/>
            </a:solidFill>
            <a:ln w="0">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defTabSz="508000" eaLnBrk="0" fontAlgn="auto">
                <a:lnSpc>
                  <a:spcPct val="100000"/>
                </a:lnSpc>
                <a:spcBef>
                  <a:spcPts val="0"/>
                </a:spcBef>
                <a:spcAft>
                  <a:spcPts val="0"/>
                </a:spcAft>
                <a:buFontTx/>
                <a:buNone/>
              </a:pPr>
              <a:endParaRPr lang="ko-KR" altLang="en-US" sz="1800" cap="none" dirty="0">
                <a:solidFill>
                  <a:srgbClr val="FFFFFF"/>
                </a:solidFill>
                <a:cs typeface="+mn-ea"/>
                <a:sym typeface="+mn-lt"/>
              </a:endParaRPr>
            </a:p>
          </p:txBody>
        </p:sp>
      </p:grpSp>
      <p:sp>
        <p:nvSpPr>
          <p:cNvPr id="1048595" name="文本框 21"/>
          <p:cNvSpPr txBox="1"/>
          <p:nvPr/>
        </p:nvSpPr>
        <p:spPr>
          <a:xfrm>
            <a:off x="2348845" y="6046363"/>
            <a:ext cx="3715582" cy="369332"/>
          </a:xfrm>
          <a:prstGeom prst="rect">
            <a:avLst/>
          </a:prstGeom>
          <a:noFill/>
        </p:spPr>
        <p:txBody>
          <a:bodyPr vert="horz" wrap="square" lIns="91440" tIns="45720" rIns="91440" bIns="45720" numCol="1" anchor="t">
            <a:spAutoFit/>
          </a:bodyPr>
          <a:lstStyle/>
          <a:p>
            <a:pPr defTabSz="508000" eaLnBrk="0"/>
            <a:r>
              <a:rPr lang="zh-CN" altLang="en-US" dirty="0">
                <a:solidFill>
                  <a:schemeClr val="bg1"/>
                </a:solidFill>
                <a:cs typeface="+mn-ea"/>
                <a:sym typeface="+mn-lt"/>
              </a:rPr>
              <a:t>演示</a:t>
            </a:r>
            <a:r>
              <a:rPr lang="en-US" altLang="ko-KR" dirty="0">
                <a:solidFill>
                  <a:schemeClr val="bg1"/>
                </a:solidFill>
                <a:cs typeface="+mn-ea"/>
                <a:sym typeface="+mn-lt"/>
              </a:rPr>
              <a:t>：</a:t>
            </a:r>
            <a:r>
              <a:rPr lang="zh-CN" altLang="en-US" dirty="0">
                <a:solidFill>
                  <a:schemeClr val="bg1"/>
                </a:solidFill>
                <a:cs typeface="+mn-ea"/>
                <a:sym typeface="+mn-lt"/>
              </a:rPr>
              <a:t>王贤安</a:t>
            </a:r>
            <a:endParaRPr lang="en-US" altLang="zh-CN" dirty="0">
              <a:solidFill>
                <a:schemeClr val="bg1"/>
              </a:solidFill>
              <a:cs typeface="+mn-ea"/>
              <a:sym typeface="+mn-lt"/>
            </a:endParaRPr>
          </a:p>
        </p:txBody>
      </p:sp>
      <p:sp>
        <p:nvSpPr>
          <p:cNvPr id="4" name="文本框 3">
            <a:extLst>
              <a:ext uri="{FF2B5EF4-FFF2-40B4-BE49-F238E27FC236}">
                <a16:creationId xmlns:a16="http://schemas.microsoft.com/office/drawing/2014/main" id="{67C5192B-D459-EA15-76BF-29BD3339CF71}"/>
              </a:ext>
            </a:extLst>
          </p:cNvPr>
          <p:cNvSpPr txBox="1"/>
          <p:nvPr/>
        </p:nvSpPr>
        <p:spPr>
          <a:xfrm>
            <a:off x="1397308" y="1434747"/>
            <a:ext cx="4601227" cy="523220"/>
          </a:xfrm>
          <a:prstGeom prst="rect">
            <a:avLst/>
          </a:prstGeom>
          <a:noFill/>
        </p:spPr>
        <p:txBody>
          <a:bodyPr wrap="square" rtlCol="0">
            <a:spAutoFit/>
          </a:bodyPr>
          <a:lstStyle/>
          <a:p>
            <a:r>
              <a:rPr lang="zh-CN" altLang="en-US" sz="2800" b="1" dirty="0">
                <a:solidFill>
                  <a:schemeClr val="bg1"/>
                </a:solidFill>
              </a:rPr>
              <a:t>上海第二工业大学</a:t>
            </a:r>
          </a:p>
        </p:txBody>
      </p:sp>
      <p:sp>
        <p:nvSpPr>
          <p:cNvPr id="2" name="文本框 11">
            <a:extLst>
              <a:ext uri="{FF2B5EF4-FFF2-40B4-BE49-F238E27FC236}">
                <a16:creationId xmlns:a16="http://schemas.microsoft.com/office/drawing/2014/main" id="{C763CF18-DE70-EC69-5275-A9BE6BC04B12}"/>
              </a:ext>
            </a:extLst>
          </p:cNvPr>
          <p:cNvSpPr txBox="1"/>
          <p:nvPr/>
        </p:nvSpPr>
        <p:spPr>
          <a:xfrm>
            <a:off x="5424070" y="6071959"/>
            <a:ext cx="8181588" cy="369332"/>
          </a:xfrm>
          <a:prstGeom prst="rect">
            <a:avLst/>
          </a:prstGeom>
          <a:noFill/>
        </p:spPr>
        <p:txBody>
          <a:bodyPr wrap="square" rtlCol="0">
            <a:spAutoFit/>
          </a:bodyPr>
          <a:lstStyle/>
          <a:p>
            <a:r>
              <a:rPr lang="zh-CN" altLang="en-US" b="1" spc="300" dirty="0">
                <a:solidFill>
                  <a:schemeClr val="bg1"/>
                </a:solidFill>
                <a:cs typeface="+mn-ea"/>
                <a:sym typeface="+mn-lt"/>
              </a:rPr>
              <a:t>作品小类：</a:t>
            </a:r>
            <a:r>
              <a:rPr lang="en-US" altLang="zh-CN" b="1" spc="300" dirty="0">
                <a:solidFill>
                  <a:schemeClr val="bg1"/>
                </a:solidFill>
                <a:cs typeface="+mn-ea"/>
                <a:sym typeface="+mn-lt"/>
              </a:rPr>
              <a:t>Web</a:t>
            </a:r>
            <a:r>
              <a:rPr lang="zh-CN" altLang="en-US" b="1" spc="300" dirty="0">
                <a:solidFill>
                  <a:schemeClr val="bg1"/>
                </a:solidFill>
                <a:cs typeface="+mn-ea"/>
                <a:sym typeface="+mn-lt"/>
              </a:rPr>
              <a:t>应用与开发</a:t>
            </a:r>
          </a:p>
        </p:txBody>
      </p:sp>
      <p:sp>
        <p:nvSpPr>
          <p:cNvPr id="3" name="文本框 21">
            <a:extLst>
              <a:ext uri="{FF2B5EF4-FFF2-40B4-BE49-F238E27FC236}">
                <a16:creationId xmlns:a16="http://schemas.microsoft.com/office/drawing/2014/main" id="{DF1B6829-96D8-B5CB-5A72-619158F11B25}"/>
              </a:ext>
            </a:extLst>
          </p:cNvPr>
          <p:cNvSpPr txBox="1"/>
          <p:nvPr/>
        </p:nvSpPr>
        <p:spPr>
          <a:xfrm>
            <a:off x="1023019" y="4827913"/>
            <a:ext cx="5232956" cy="369332"/>
          </a:xfrm>
          <a:prstGeom prst="rect">
            <a:avLst/>
          </a:prstGeom>
          <a:noFill/>
        </p:spPr>
        <p:txBody>
          <a:bodyPr vert="horz" wrap="square" lIns="91440" tIns="45720" rIns="91440" bIns="45720" numCol="1" anchor="t">
            <a:spAutoFit/>
          </a:bodyPr>
          <a:lstStyle/>
          <a:p>
            <a:pPr defTabSz="508000" eaLnBrk="0"/>
            <a:r>
              <a:rPr lang="zh-CN" altLang="en-US" dirty="0">
                <a:solidFill>
                  <a:schemeClr val="bg1"/>
                </a:solidFill>
                <a:cs typeface="+mn-ea"/>
                <a:sym typeface="+mn-lt"/>
              </a:rPr>
              <a:t>作者</a:t>
            </a:r>
            <a:r>
              <a:rPr lang="en-US" altLang="ko-KR" dirty="0">
                <a:solidFill>
                  <a:schemeClr val="bg1"/>
                </a:solidFill>
                <a:cs typeface="+mn-ea"/>
                <a:sym typeface="+mn-lt"/>
              </a:rPr>
              <a:t>：</a:t>
            </a:r>
            <a:r>
              <a:rPr lang="zh-CN" altLang="en-US" dirty="0">
                <a:solidFill>
                  <a:schemeClr val="bg1"/>
                </a:solidFill>
                <a:cs typeface="+mn-ea"/>
                <a:sym typeface="+mn-lt"/>
              </a:rPr>
              <a:t>王贤安 唐振川 李辰彦 何秀敏 张倬诚</a:t>
            </a:r>
            <a:endParaRPr lang="en-US" altLang="zh-CN" dirty="0">
              <a:solidFill>
                <a:schemeClr val="bg1"/>
              </a:solidFill>
              <a:cs typeface="+mn-ea"/>
              <a:sym typeface="+mn-lt"/>
            </a:endParaRPr>
          </a:p>
        </p:txBody>
      </p:sp>
      <p:sp>
        <p:nvSpPr>
          <p:cNvPr id="5" name="文本框 21">
            <a:extLst>
              <a:ext uri="{FF2B5EF4-FFF2-40B4-BE49-F238E27FC236}">
                <a16:creationId xmlns:a16="http://schemas.microsoft.com/office/drawing/2014/main" id="{5157D50B-4387-406E-3172-452ACB545FA1}"/>
              </a:ext>
            </a:extLst>
          </p:cNvPr>
          <p:cNvSpPr txBox="1"/>
          <p:nvPr/>
        </p:nvSpPr>
        <p:spPr>
          <a:xfrm>
            <a:off x="1827320" y="5313450"/>
            <a:ext cx="3715582" cy="369332"/>
          </a:xfrm>
          <a:prstGeom prst="rect">
            <a:avLst/>
          </a:prstGeom>
          <a:noFill/>
        </p:spPr>
        <p:txBody>
          <a:bodyPr vert="horz" wrap="square" lIns="91440" tIns="45720" rIns="91440" bIns="45720" numCol="1" anchor="t">
            <a:spAutoFit/>
          </a:bodyPr>
          <a:lstStyle/>
          <a:p>
            <a:pPr defTabSz="508000" eaLnBrk="0"/>
            <a:r>
              <a:rPr lang="zh-CN" altLang="en-US" dirty="0">
                <a:solidFill>
                  <a:schemeClr val="bg1"/>
                </a:solidFill>
                <a:cs typeface="+mn-ea"/>
                <a:sym typeface="+mn-lt"/>
              </a:rPr>
              <a:t>指导老师</a:t>
            </a:r>
            <a:r>
              <a:rPr lang="en-US" altLang="ko-KR" dirty="0">
                <a:solidFill>
                  <a:schemeClr val="bg1"/>
                </a:solidFill>
                <a:cs typeface="+mn-ea"/>
                <a:sym typeface="+mn-lt"/>
              </a:rPr>
              <a:t>：</a:t>
            </a:r>
            <a:r>
              <a:rPr lang="zh-CN" altLang="en-US" dirty="0">
                <a:solidFill>
                  <a:schemeClr val="bg1"/>
                </a:solidFill>
                <a:cs typeface="+mn-ea"/>
                <a:sym typeface="+mn-lt"/>
              </a:rPr>
              <a:t>朱丹丽 于程程</a:t>
            </a:r>
            <a:endParaRPr lang="en-US" altLang="zh-CN" dirty="0">
              <a:solidFill>
                <a:schemeClr val="bg1"/>
              </a:solidFill>
              <a:cs typeface="+mn-ea"/>
              <a:sym typeface="+mn-lt"/>
            </a:endParaRPr>
          </a:p>
        </p:txBody>
      </p:sp>
      <p:sp>
        <p:nvSpPr>
          <p:cNvPr id="6" name="文本框 8">
            <a:extLst>
              <a:ext uri="{FF2B5EF4-FFF2-40B4-BE49-F238E27FC236}">
                <a16:creationId xmlns:a16="http://schemas.microsoft.com/office/drawing/2014/main" id="{D2003177-7830-85E1-B1F2-36C6CE7BF005}"/>
              </a:ext>
            </a:extLst>
          </p:cNvPr>
          <p:cNvSpPr txBox="1"/>
          <p:nvPr/>
        </p:nvSpPr>
        <p:spPr>
          <a:xfrm>
            <a:off x="680360" y="245855"/>
            <a:ext cx="12349019" cy="276999"/>
          </a:xfrm>
          <a:prstGeom prst="rect">
            <a:avLst/>
          </a:prstGeom>
          <a:noFill/>
          <a:ln>
            <a:noFill/>
          </a:ln>
        </p:spPr>
        <p:txBody>
          <a:bodyPr wrap="square" rtlCol="0">
            <a:spAutoFit/>
          </a:bodyPr>
          <a:lstStyle/>
          <a:p>
            <a:pPr algn="l"/>
            <a:r>
              <a:rPr lang="en-US" altLang="zh-CN" sz="1200" dirty="0">
                <a:solidFill>
                  <a:srgbClr val="F8F8F3"/>
                </a:solidFill>
                <a:cs typeface="+mn-ea"/>
                <a:sym typeface="+mn-lt"/>
              </a:rPr>
              <a:t>DATA                               COMPUTING                           VISUALIZATION                              ANALYSIS                                  STATISTICS </a:t>
            </a:r>
          </a:p>
        </p:txBody>
      </p:sp>
    </p:spTree>
  </p:cSld>
  <p:clrMapOvr>
    <a:masterClrMapping/>
  </p:clrMapOvr>
  <mc:AlternateContent xmlns:mc="http://schemas.openxmlformats.org/markup-compatibility/2006" xmlns:p14="http://schemas.microsoft.com/office/powerpoint/2010/main">
    <mc:Choice Requires="p14">
      <p:transition spd="slow" p14:dur="3900" advClick="0" advTm="1000">
        <p14:glitter pattern="hexago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48588"/>
                                        </p:tgtEl>
                                        <p:attrNameLst>
                                          <p:attrName>style.visibility</p:attrName>
                                        </p:attrNameLst>
                                      </p:cBhvr>
                                      <p:to>
                                        <p:strVal val="visible"/>
                                      </p:to>
                                    </p:set>
                                    <p:animEffect transition="in" filter="wipe(left)">
                                      <p:cBhvr>
                                        <p:cTn id="7" dur="500"/>
                                        <p:tgtEl>
                                          <p:spTgt spid="1048588"/>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1048590"/>
                                        </p:tgtEl>
                                        <p:attrNameLst>
                                          <p:attrName>style.visibility</p:attrName>
                                        </p:attrNameLst>
                                      </p:cBhvr>
                                      <p:to>
                                        <p:strVal val="visible"/>
                                      </p:to>
                                    </p:set>
                                    <p:animEffect transition="in" filter="fade">
                                      <p:cBhvr>
                                        <p:cTn id="12" dur="1000"/>
                                        <p:tgtEl>
                                          <p:spTgt spid="1048590"/>
                                        </p:tgtEl>
                                      </p:cBhvr>
                                    </p:animEffect>
                                    <p:anim calcmode="lin" valueType="num">
                                      <p:cBhvr>
                                        <p:cTn id="13" dur="1000" fill="hold"/>
                                        <p:tgtEl>
                                          <p:spTgt spid="1048590"/>
                                        </p:tgtEl>
                                        <p:attrNameLst>
                                          <p:attrName>ppt_x</p:attrName>
                                        </p:attrNameLst>
                                      </p:cBhvr>
                                      <p:tavLst>
                                        <p:tav tm="0">
                                          <p:val>
                                            <p:strVal val="#ppt_x"/>
                                          </p:val>
                                        </p:tav>
                                        <p:tav tm="100000">
                                          <p:val>
                                            <p:strVal val="#ppt_x"/>
                                          </p:val>
                                        </p:tav>
                                      </p:tavLst>
                                    </p:anim>
                                    <p:anim calcmode="lin" valueType="num">
                                      <p:cBhvr>
                                        <p:cTn id="14" dur="1000" fill="hold"/>
                                        <p:tgtEl>
                                          <p:spTgt spid="1048590"/>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nodeType="clickEffect">
                                  <p:stCondLst>
                                    <p:cond delay="0"/>
                                  </p:stCondLst>
                                  <p:childTnLst>
                                    <p:set>
                                      <p:cBhvr>
                                        <p:cTn id="18" dur="1" fill="hold">
                                          <p:stCondLst>
                                            <p:cond delay="0"/>
                                          </p:stCondLst>
                                        </p:cTn>
                                        <p:tgtEl>
                                          <p:spTgt spid="85"/>
                                        </p:tgtEl>
                                        <p:attrNameLst>
                                          <p:attrName>style.visibility</p:attrName>
                                        </p:attrNameLst>
                                      </p:cBhvr>
                                      <p:to>
                                        <p:strVal val="visible"/>
                                      </p:to>
                                    </p:set>
                                    <p:animEffect transition="in" filter="wipe(left)">
                                      <p:cBhvr>
                                        <p:cTn id="19" dur="500"/>
                                        <p:tgtEl>
                                          <p:spTgt spid="85"/>
                                        </p:tgtEl>
                                      </p:cBhvr>
                                    </p:animEffect>
                                  </p:childTnLst>
                                </p:cTn>
                              </p:par>
                              <p:par>
                                <p:cTn id="20" presetID="47" presetClass="entr" presetSubtype="0" fill="hold" grpId="0" nodeType="withEffect">
                                  <p:stCondLst>
                                    <p:cond delay="0"/>
                                  </p:stCondLst>
                                  <p:childTnLst>
                                    <p:set>
                                      <p:cBhvr>
                                        <p:cTn id="21" dur="1" fill="hold">
                                          <p:stCondLst>
                                            <p:cond delay="0"/>
                                          </p:stCondLst>
                                        </p:cTn>
                                        <p:tgtEl>
                                          <p:spTgt spid="1048595"/>
                                        </p:tgtEl>
                                        <p:attrNameLst>
                                          <p:attrName>style.visibility</p:attrName>
                                        </p:attrNameLst>
                                      </p:cBhvr>
                                      <p:to>
                                        <p:strVal val="visible"/>
                                      </p:to>
                                    </p:set>
                                    <p:animEffect transition="in" filter="fade">
                                      <p:cBhvr>
                                        <p:cTn id="22" dur="1000"/>
                                        <p:tgtEl>
                                          <p:spTgt spid="1048595"/>
                                        </p:tgtEl>
                                      </p:cBhvr>
                                    </p:animEffect>
                                    <p:anim calcmode="lin" valueType="num">
                                      <p:cBhvr>
                                        <p:cTn id="23" dur="1000" fill="hold"/>
                                        <p:tgtEl>
                                          <p:spTgt spid="1048595"/>
                                        </p:tgtEl>
                                        <p:attrNameLst>
                                          <p:attrName>ppt_x</p:attrName>
                                        </p:attrNameLst>
                                      </p:cBhvr>
                                      <p:tavLst>
                                        <p:tav tm="0">
                                          <p:val>
                                            <p:strVal val="#ppt_x"/>
                                          </p:val>
                                        </p:tav>
                                        <p:tav tm="100000">
                                          <p:val>
                                            <p:strVal val="#ppt_x"/>
                                          </p:val>
                                        </p:tav>
                                      </p:tavLst>
                                    </p:anim>
                                    <p:anim calcmode="lin" valueType="num">
                                      <p:cBhvr>
                                        <p:cTn id="24" dur="1000" fill="hold"/>
                                        <p:tgtEl>
                                          <p:spTgt spid="1048595"/>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2"/>
                                        </p:tgtEl>
                                        <p:attrNameLst>
                                          <p:attrName>style.visibility</p:attrName>
                                        </p:attrNameLst>
                                      </p:cBhvr>
                                      <p:to>
                                        <p:strVal val="visible"/>
                                      </p:to>
                                    </p:set>
                                    <p:animEffect transition="in" filter="wipe(left)">
                                      <p:cBhvr>
                                        <p:cTn id="29" dur="500"/>
                                        <p:tgtEl>
                                          <p:spTgt spid="2"/>
                                        </p:tgtEl>
                                      </p:cBhvr>
                                    </p:animEffect>
                                  </p:childTnLst>
                                </p:cTn>
                              </p:par>
                              <p:par>
                                <p:cTn id="30" presetID="47" presetClass="entr" presetSubtype="0" fill="hold" grpId="0" nodeType="with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fade">
                                      <p:cBhvr>
                                        <p:cTn id="32" dur="1000"/>
                                        <p:tgtEl>
                                          <p:spTgt spid="3"/>
                                        </p:tgtEl>
                                      </p:cBhvr>
                                    </p:animEffect>
                                    <p:anim calcmode="lin" valueType="num">
                                      <p:cBhvr>
                                        <p:cTn id="33" dur="1000" fill="hold"/>
                                        <p:tgtEl>
                                          <p:spTgt spid="3"/>
                                        </p:tgtEl>
                                        <p:attrNameLst>
                                          <p:attrName>ppt_x</p:attrName>
                                        </p:attrNameLst>
                                      </p:cBhvr>
                                      <p:tavLst>
                                        <p:tav tm="0">
                                          <p:val>
                                            <p:strVal val="#ppt_x"/>
                                          </p:val>
                                        </p:tav>
                                        <p:tav tm="100000">
                                          <p:val>
                                            <p:strVal val="#ppt_x"/>
                                          </p:val>
                                        </p:tav>
                                      </p:tavLst>
                                    </p:anim>
                                    <p:anim calcmode="lin" valueType="num">
                                      <p:cBhvr>
                                        <p:cTn id="34" dur="1000" fill="hold"/>
                                        <p:tgtEl>
                                          <p:spTgt spid="3"/>
                                        </p:tgtEl>
                                        <p:attrNameLst>
                                          <p:attrName>ppt_y</p:attrName>
                                        </p:attrNameLst>
                                      </p:cBhvr>
                                      <p:tavLst>
                                        <p:tav tm="0">
                                          <p:val>
                                            <p:strVal val="#ppt_y-.1"/>
                                          </p:val>
                                        </p:tav>
                                        <p:tav tm="100000">
                                          <p:val>
                                            <p:strVal val="#ppt_y"/>
                                          </p:val>
                                        </p:tav>
                                      </p:tavLst>
                                    </p:anim>
                                  </p:childTnLst>
                                </p:cTn>
                              </p:par>
                              <p:par>
                                <p:cTn id="35" presetID="47" presetClass="entr" presetSubtype="0" fill="hold" grpId="0" nodeType="with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fade">
                                      <p:cBhvr>
                                        <p:cTn id="37" dur="1000"/>
                                        <p:tgtEl>
                                          <p:spTgt spid="5"/>
                                        </p:tgtEl>
                                      </p:cBhvr>
                                    </p:animEffect>
                                    <p:anim calcmode="lin" valueType="num">
                                      <p:cBhvr>
                                        <p:cTn id="38" dur="1000" fill="hold"/>
                                        <p:tgtEl>
                                          <p:spTgt spid="5"/>
                                        </p:tgtEl>
                                        <p:attrNameLst>
                                          <p:attrName>ppt_x</p:attrName>
                                        </p:attrNameLst>
                                      </p:cBhvr>
                                      <p:tavLst>
                                        <p:tav tm="0">
                                          <p:val>
                                            <p:strVal val="#ppt_x"/>
                                          </p:val>
                                        </p:tav>
                                        <p:tav tm="100000">
                                          <p:val>
                                            <p:strVal val="#ppt_x"/>
                                          </p:val>
                                        </p:tav>
                                      </p:tavLst>
                                    </p:anim>
                                    <p:anim calcmode="lin" valueType="num">
                                      <p:cBhvr>
                                        <p:cTn id="3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588" grpId="0"/>
      <p:bldP spid="1048590" grpId="0"/>
      <p:bldP spid="1048595" grpId="0"/>
      <p:bldP spid="2" grpId="0"/>
      <p:bldP spid="3" grpId="0"/>
      <p:bldP spid="5"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圆角 5">
            <a:extLst>
              <a:ext uri="{FF2B5EF4-FFF2-40B4-BE49-F238E27FC236}">
                <a16:creationId xmlns:a16="http://schemas.microsoft.com/office/drawing/2014/main" id="{6B6C1333-24CC-5C75-4D3B-CA23DF9EB60A}"/>
              </a:ext>
            </a:extLst>
          </p:cNvPr>
          <p:cNvSpPr/>
          <p:nvPr/>
        </p:nvSpPr>
        <p:spPr>
          <a:xfrm>
            <a:off x="1773582" y="5360777"/>
            <a:ext cx="1492498" cy="58479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686" name="Freeform 17"/>
          <p:cNvSpPr/>
          <p:nvPr/>
        </p:nvSpPr>
        <p:spPr bwMode="auto">
          <a:xfrm>
            <a:off x="1115015" y="2544810"/>
            <a:ext cx="860504" cy="311679"/>
          </a:xfrm>
          <a:custGeom>
            <a:avLst/>
            <a:gdLst>
              <a:gd name="T0" fmla="*/ 84 w 347"/>
              <a:gd name="T1" fmla="*/ 0 h 128"/>
              <a:gd name="T2" fmla="*/ 263 w 347"/>
              <a:gd name="T3" fmla="*/ 0 h 128"/>
              <a:gd name="T4" fmla="*/ 263 w 347"/>
              <a:gd name="T5" fmla="*/ 128 h 128"/>
              <a:gd name="T6" fmla="*/ 84 w 347"/>
              <a:gd name="T7" fmla="*/ 128 h 128"/>
              <a:gd name="T8" fmla="*/ 84 w 347"/>
              <a:gd name="T9" fmla="*/ 0 h 128"/>
            </a:gdLst>
            <a:ahLst/>
            <a:cxnLst>
              <a:cxn ang="0">
                <a:pos x="T0" y="T1"/>
              </a:cxn>
              <a:cxn ang="0">
                <a:pos x="T2" y="T3"/>
              </a:cxn>
              <a:cxn ang="0">
                <a:pos x="T4" y="T5"/>
              </a:cxn>
              <a:cxn ang="0">
                <a:pos x="T6" y="T7"/>
              </a:cxn>
              <a:cxn ang="0">
                <a:pos x="T8" y="T9"/>
              </a:cxn>
            </a:cxnLst>
            <a:rect l="0" t="0" r="r" b="b"/>
            <a:pathLst>
              <a:path w="347" h="128">
                <a:moveTo>
                  <a:pt x="84" y="0"/>
                </a:moveTo>
                <a:cubicBezTo>
                  <a:pt x="263" y="0"/>
                  <a:pt x="263" y="0"/>
                  <a:pt x="263" y="0"/>
                </a:cubicBezTo>
                <a:cubicBezTo>
                  <a:pt x="347" y="0"/>
                  <a:pt x="347" y="128"/>
                  <a:pt x="263" y="128"/>
                </a:cubicBezTo>
                <a:cubicBezTo>
                  <a:pt x="84" y="128"/>
                  <a:pt x="84" y="128"/>
                  <a:pt x="84" y="128"/>
                </a:cubicBezTo>
                <a:cubicBezTo>
                  <a:pt x="0" y="128"/>
                  <a:pt x="0" y="0"/>
                  <a:pt x="84" y="0"/>
                </a:cubicBezTo>
                <a:close/>
              </a:path>
            </a:pathLst>
          </a:custGeom>
          <a:solidFill>
            <a:schemeClr val="accent2"/>
          </a:solidFill>
          <a:ln>
            <a:noFill/>
          </a:ln>
        </p:spPr>
        <p:txBody>
          <a:bodyPr vert="horz" wrap="square" lIns="91440" tIns="45720" rIns="91440" bIns="45720" numCol="1" anchor="t" anchorCtr="0" compatLnSpc="1"/>
          <a:lstStyle/>
          <a:p>
            <a:endParaRPr lang="id-ID">
              <a:cs typeface="+mn-ea"/>
              <a:sym typeface="+mn-lt"/>
            </a:endParaRPr>
          </a:p>
        </p:txBody>
      </p:sp>
      <p:sp>
        <p:nvSpPr>
          <p:cNvPr id="1048687" name="Freeform 18"/>
          <p:cNvSpPr/>
          <p:nvPr/>
        </p:nvSpPr>
        <p:spPr bwMode="auto">
          <a:xfrm>
            <a:off x="0" y="1443318"/>
            <a:ext cx="1699795" cy="2580130"/>
          </a:xfrm>
          <a:custGeom>
            <a:avLst/>
            <a:gdLst>
              <a:gd name="T0" fmla="*/ 71 w 722"/>
              <a:gd name="T1" fmla="*/ 528 h 1095"/>
              <a:gd name="T2" fmla="*/ 354 w 722"/>
              <a:gd name="T3" fmla="*/ 362 h 1095"/>
              <a:gd name="T4" fmla="*/ 535 w 722"/>
              <a:gd name="T5" fmla="*/ 160 h 1095"/>
              <a:gd name="T6" fmla="*/ 680 w 722"/>
              <a:gd name="T7" fmla="*/ 247 h 1095"/>
              <a:gd name="T8" fmla="*/ 555 w 722"/>
              <a:gd name="T9" fmla="*/ 436 h 1095"/>
              <a:gd name="T10" fmla="*/ 483 w 722"/>
              <a:gd name="T11" fmla="*/ 604 h 1095"/>
              <a:gd name="T12" fmla="*/ 443 w 722"/>
              <a:gd name="T13" fmla="*/ 769 h 1095"/>
              <a:gd name="T14" fmla="*/ 448 w 722"/>
              <a:gd name="T15" fmla="*/ 936 h 1095"/>
              <a:gd name="T16" fmla="*/ 430 w 722"/>
              <a:gd name="T17" fmla="*/ 1085 h 1095"/>
              <a:gd name="T18" fmla="*/ 71 w 722"/>
              <a:gd name="T19" fmla="*/ 949 h 1095"/>
              <a:gd name="T20" fmla="*/ 71 w 722"/>
              <a:gd name="T21" fmla="*/ 528 h 10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2" h="1095">
                <a:moveTo>
                  <a:pt x="71" y="528"/>
                </a:moveTo>
                <a:cubicBezTo>
                  <a:pt x="185" y="498"/>
                  <a:pt x="274" y="441"/>
                  <a:pt x="354" y="362"/>
                </a:cubicBezTo>
                <a:cubicBezTo>
                  <a:pt x="425" y="293"/>
                  <a:pt x="494" y="258"/>
                  <a:pt x="535" y="160"/>
                </a:cubicBezTo>
                <a:cubicBezTo>
                  <a:pt x="586" y="0"/>
                  <a:pt x="722" y="112"/>
                  <a:pt x="680" y="247"/>
                </a:cubicBezTo>
                <a:cubicBezTo>
                  <a:pt x="648" y="327"/>
                  <a:pt x="613" y="379"/>
                  <a:pt x="555" y="436"/>
                </a:cubicBezTo>
                <a:cubicBezTo>
                  <a:pt x="449" y="436"/>
                  <a:pt x="430" y="547"/>
                  <a:pt x="483" y="604"/>
                </a:cubicBezTo>
                <a:cubicBezTo>
                  <a:pt x="401" y="620"/>
                  <a:pt x="397" y="723"/>
                  <a:pt x="443" y="769"/>
                </a:cubicBezTo>
                <a:cubicBezTo>
                  <a:pt x="377" y="805"/>
                  <a:pt x="384" y="917"/>
                  <a:pt x="448" y="936"/>
                </a:cubicBezTo>
                <a:cubicBezTo>
                  <a:pt x="410" y="950"/>
                  <a:pt x="379" y="1024"/>
                  <a:pt x="430" y="1085"/>
                </a:cubicBezTo>
                <a:cubicBezTo>
                  <a:pt x="180" y="1095"/>
                  <a:pt x="143" y="1002"/>
                  <a:pt x="71" y="949"/>
                </a:cubicBezTo>
                <a:cubicBezTo>
                  <a:pt x="0" y="897"/>
                  <a:pt x="0" y="547"/>
                  <a:pt x="71" y="528"/>
                </a:cubicBezTo>
                <a:close/>
              </a:path>
            </a:pathLst>
          </a:custGeom>
          <a:solidFill>
            <a:schemeClr val="accent3"/>
          </a:solidFill>
          <a:ln>
            <a:noFill/>
          </a:ln>
        </p:spPr>
        <p:txBody>
          <a:bodyPr vert="horz" wrap="square" lIns="91440" tIns="45720" rIns="91440" bIns="45720" numCol="1" anchor="t" anchorCtr="0" compatLnSpc="1"/>
          <a:lstStyle/>
          <a:p>
            <a:endParaRPr lang="id-ID">
              <a:cs typeface="+mn-ea"/>
              <a:sym typeface="+mn-lt"/>
            </a:endParaRPr>
          </a:p>
        </p:txBody>
      </p:sp>
      <p:sp>
        <p:nvSpPr>
          <p:cNvPr id="1048688" name="Freeform 19"/>
          <p:cNvSpPr/>
          <p:nvPr/>
        </p:nvSpPr>
        <p:spPr bwMode="auto">
          <a:xfrm>
            <a:off x="973721" y="3327955"/>
            <a:ext cx="980744" cy="312707"/>
          </a:xfrm>
          <a:custGeom>
            <a:avLst/>
            <a:gdLst>
              <a:gd name="T0" fmla="*/ 84 w 396"/>
              <a:gd name="T1" fmla="*/ 0 h 128"/>
              <a:gd name="T2" fmla="*/ 312 w 396"/>
              <a:gd name="T3" fmla="*/ 0 h 128"/>
              <a:gd name="T4" fmla="*/ 312 w 396"/>
              <a:gd name="T5" fmla="*/ 128 h 128"/>
              <a:gd name="T6" fmla="*/ 84 w 396"/>
              <a:gd name="T7" fmla="*/ 128 h 128"/>
              <a:gd name="T8" fmla="*/ 84 w 396"/>
              <a:gd name="T9" fmla="*/ 0 h 128"/>
            </a:gdLst>
            <a:ahLst/>
            <a:cxnLst>
              <a:cxn ang="0">
                <a:pos x="T0" y="T1"/>
              </a:cxn>
              <a:cxn ang="0">
                <a:pos x="T2" y="T3"/>
              </a:cxn>
              <a:cxn ang="0">
                <a:pos x="T4" y="T5"/>
              </a:cxn>
              <a:cxn ang="0">
                <a:pos x="T6" y="T7"/>
              </a:cxn>
              <a:cxn ang="0">
                <a:pos x="T8" y="T9"/>
              </a:cxn>
            </a:cxnLst>
            <a:rect l="0" t="0" r="r" b="b"/>
            <a:pathLst>
              <a:path w="396" h="128">
                <a:moveTo>
                  <a:pt x="84" y="0"/>
                </a:moveTo>
                <a:cubicBezTo>
                  <a:pt x="312" y="0"/>
                  <a:pt x="312" y="0"/>
                  <a:pt x="312" y="0"/>
                </a:cubicBezTo>
                <a:cubicBezTo>
                  <a:pt x="396" y="0"/>
                  <a:pt x="396" y="128"/>
                  <a:pt x="312" y="128"/>
                </a:cubicBezTo>
                <a:cubicBezTo>
                  <a:pt x="84" y="128"/>
                  <a:pt x="84" y="128"/>
                  <a:pt x="84" y="128"/>
                </a:cubicBezTo>
                <a:cubicBezTo>
                  <a:pt x="0" y="128"/>
                  <a:pt x="0" y="0"/>
                  <a:pt x="84" y="0"/>
                </a:cubicBezTo>
                <a:close/>
              </a:path>
            </a:pathLst>
          </a:custGeom>
          <a:solidFill>
            <a:schemeClr val="accent1"/>
          </a:solidFill>
          <a:ln>
            <a:noFill/>
          </a:ln>
        </p:spPr>
        <p:txBody>
          <a:bodyPr vert="horz" wrap="square" lIns="91440" tIns="45720" rIns="91440" bIns="45720" numCol="1" anchor="t" anchorCtr="0" compatLnSpc="1"/>
          <a:lstStyle/>
          <a:p>
            <a:endParaRPr lang="id-ID">
              <a:cs typeface="+mn-ea"/>
              <a:sym typeface="+mn-lt"/>
            </a:endParaRPr>
          </a:p>
        </p:txBody>
      </p:sp>
      <p:sp>
        <p:nvSpPr>
          <p:cNvPr id="1048689" name="Freeform 20"/>
          <p:cNvSpPr/>
          <p:nvPr/>
        </p:nvSpPr>
        <p:spPr bwMode="auto">
          <a:xfrm>
            <a:off x="973721" y="3703567"/>
            <a:ext cx="799861" cy="312707"/>
          </a:xfrm>
          <a:custGeom>
            <a:avLst/>
            <a:gdLst>
              <a:gd name="T0" fmla="*/ 85 w 323"/>
              <a:gd name="T1" fmla="*/ 0 h 128"/>
              <a:gd name="T2" fmla="*/ 238 w 323"/>
              <a:gd name="T3" fmla="*/ 0 h 128"/>
              <a:gd name="T4" fmla="*/ 238 w 323"/>
              <a:gd name="T5" fmla="*/ 128 h 128"/>
              <a:gd name="T6" fmla="*/ 85 w 323"/>
              <a:gd name="T7" fmla="*/ 128 h 128"/>
              <a:gd name="T8" fmla="*/ 85 w 323"/>
              <a:gd name="T9" fmla="*/ 0 h 128"/>
            </a:gdLst>
            <a:ahLst/>
            <a:cxnLst>
              <a:cxn ang="0">
                <a:pos x="T0" y="T1"/>
              </a:cxn>
              <a:cxn ang="0">
                <a:pos x="T2" y="T3"/>
              </a:cxn>
              <a:cxn ang="0">
                <a:pos x="T4" y="T5"/>
              </a:cxn>
              <a:cxn ang="0">
                <a:pos x="T6" y="T7"/>
              </a:cxn>
              <a:cxn ang="0">
                <a:pos x="T8" y="T9"/>
              </a:cxn>
            </a:cxnLst>
            <a:rect l="0" t="0" r="r" b="b"/>
            <a:pathLst>
              <a:path w="323" h="128">
                <a:moveTo>
                  <a:pt x="85" y="0"/>
                </a:moveTo>
                <a:cubicBezTo>
                  <a:pt x="238" y="0"/>
                  <a:pt x="238" y="0"/>
                  <a:pt x="238" y="0"/>
                </a:cubicBezTo>
                <a:cubicBezTo>
                  <a:pt x="323" y="0"/>
                  <a:pt x="323" y="128"/>
                  <a:pt x="238" y="128"/>
                </a:cubicBezTo>
                <a:cubicBezTo>
                  <a:pt x="85" y="128"/>
                  <a:pt x="85" y="128"/>
                  <a:pt x="85" y="128"/>
                </a:cubicBezTo>
                <a:cubicBezTo>
                  <a:pt x="0" y="128"/>
                  <a:pt x="0" y="0"/>
                  <a:pt x="85" y="0"/>
                </a:cubicBezTo>
                <a:close/>
              </a:path>
            </a:pathLst>
          </a:custGeom>
          <a:solidFill>
            <a:schemeClr val="accent3"/>
          </a:solidFill>
          <a:ln>
            <a:noFill/>
          </a:ln>
        </p:spPr>
        <p:txBody>
          <a:bodyPr vert="horz" wrap="square" lIns="91440" tIns="45720" rIns="91440" bIns="45720" numCol="1" anchor="t" anchorCtr="0" compatLnSpc="1"/>
          <a:lstStyle/>
          <a:p>
            <a:endParaRPr lang="id-ID">
              <a:cs typeface="+mn-ea"/>
              <a:sym typeface="+mn-lt"/>
            </a:endParaRPr>
          </a:p>
        </p:txBody>
      </p:sp>
      <p:sp>
        <p:nvSpPr>
          <p:cNvPr id="1048690" name="Freeform 21"/>
          <p:cNvSpPr/>
          <p:nvPr/>
        </p:nvSpPr>
        <p:spPr bwMode="auto">
          <a:xfrm>
            <a:off x="1054753" y="2960476"/>
            <a:ext cx="1074845" cy="311679"/>
          </a:xfrm>
          <a:custGeom>
            <a:avLst/>
            <a:gdLst>
              <a:gd name="T0" fmla="*/ 84 w 434"/>
              <a:gd name="T1" fmla="*/ 0 h 128"/>
              <a:gd name="T2" fmla="*/ 349 w 434"/>
              <a:gd name="T3" fmla="*/ 0 h 128"/>
              <a:gd name="T4" fmla="*/ 349 w 434"/>
              <a:gd name="T5" fmla="*/ 128 h 128"/>
              <a:gd name="T6" fmla="*/ 84 w 434"/>
              <a:gd name="T7" fmla="*/ 128 h 128"/>
              <a:gd name="T8" fmla="*/ 84 w 434"/>
              <a:gd name="T9" fmla="*/ 0 h 128"/>
            </a:gdLst>
            <a:ahLst/>
            <a:cxnLst>
              <a:cxn ang="0">
                <a:pos x="T0" y="T1"/>
              </a:cxn>
              <a:cxn ang="0">
                <a:pos x="T2" y="T3"/>
              </a:cxn>
              <a:cxn ang="0">
                <a:pos x="T4" y="T5"/>
              </a:cxn>
              <a:cxn ang="0">
                <a:pos x="T6" y="T7"/>
              </a:cxn>
              <a:cxn ang="0">
                <a:pos x="T8" y="T9"/>
              </a:cxn>
            </a:cxnLst>
            <a:rect l="0" t="0" r="r" b="b"/>
            <a:pathLst>
              <a:path w="434" h="128">
                <a:moveTo>
                  <a:pt x="84" y="0"/>
                </a:moveTo>
                <a:cubicBezTo>
                  <a:pt x="349" y="0"/>
                  <a:pt x="349" y="0"/>
                  <a:pt x="349" y="0"/>
                </a:cubicBezTo>
                <a:cubicBezTo>
                  <a:pt x="434" y="0"/>
                  <a:pt x="434" y="128"/>
                  <a:pt x="349" y="128"/>
                </a:cubicBezTo>
                <a:cubicBezTo>
                  <a:pt x="84" y="128"/>
                  <a:pt x="84" y="128"/>
                  <a:pt x="84" y="128"/>
                </a:cubicBezTo>
                <a:cubicBezTo>
                  <a:pt x="0" y="128"/>
                  <a:pt x="0" y="0"/>
                  <a:pt x="84" y="0"/>
                </a:cubicBezTo>
                <a:close/>
              </a:path>
            </a:pathLst>
          </a:custGeom>
          <a:solidFill>
            <a:schemeClr val="accent4"/>
          </a:solidFill>
          <a:ln>
            <a:noFill/>
          </a:ln>
        </p:spPr>
        <p:txBody>
          <a:bodyPr vert="horz" wrap="square" lIns="91440" tIns="45720" rIns="91440" bIns="45720" numCol="1" anchor="t" anchorCtr="0" compatLnSpc="1"/>
          <a:lstStyle/>
          <a:p>
            <a:endParaRPr lang="id-ID">
              <a:cs typeface="+mn-ea"/>
              <a:sym typeface="+mn-lt"/>
            </a:endParaRPr>
          </a:p>
        </p:txBody>
      </p:sp>
      <p:sp>
        <p:nvSpPr>
          <p:cNvPr id="1048691" name="Freeform 25"/>
          <p:cNvSpPr/>
          <p:nvPr/>
        </p:nvSpPr>
        <p:spPr bwMode="auto">
          <a:xfrm>
            <a:off x="1365284" y="3383408"/>
            <a:ext cx="210192" cy="200906"/>
          </a:xfrm>
          <a:custGeom>
            <a:avLst/>
            <a:gdLst>
              <a:gd name="T0" fmla="*/ 0 w 208"/>
              <a:gd name="T1" fmla="*/ 68 h 202"/>
              <a:gd name="T2" fmla="*/ 8 w 208"/>
              <a:gd name="T3" fmla="*/ 79 h 202"/>
              <a:gd name="T4" fmla="*/ 30 w 208"/>
              <a:gd name="T5" fmla="*/ 72 h 202"/>
              <a:gd name="T6" fmla="*/ 64 w 208"/>
              <a:gd name="T7" fmla="*/ 172 h 202"/>
              <a:gd name="T8" fmla="*/ 105 w 208"/>
              <a:gd name="T9" fmla="*/ 190 h 202"/>
              <a:gd name="T10" fmla="*/ 197 w 208"/>
              <a:gd name="T11" fmla="*/ 63 h 202"/>
              <a:gd name="T12" fmla="*/ 113 w 208"/>
              <a:gd name="T13" fmla="*/ 68 h 202"/>
              <a:gd name="T14" fmla="*/ 137 w 208"/>
              <a:gd name="T15" fmla="*/ 95 h 202"/>
              <a:gd name="T16" fmla="*/ 109 w 208"/>
              <a:gd name="T17" fmla="*/ 130 h 202"/>
              <a:gd name="T18" fmla="*/ 93 w 208"/>
              <a:gd name="T19" fmla="*/ 91 h 202"/>
              <a:gd name="T20" fmla="*/ 59 w 208"/>
              <a:gd name="T21" fmla="*/ 23 h 202"/>
              <a:gd name="T22" fmla="*/ 0 w 208"/>
              <a:gd name="T23" fmla="*/ 68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8" h="202">
                <a:moveTo>
                  <a:pt x="0" y="68"/>
                </a:moveTo>
                <a:cubicBezTo>
                  <a:pt x="8" y="79"/>
                  <a:pt x="8" y="79"/>
                  <a:pt x="8" y="79"/>
                </a:cubicBezTo>
                <a:cubicBezTo>
                  <a:pt x="8" y="79"/>
                  <a:pt x="24" y="66"/>
                  <a:pt x="30" y="72"/>
                </a:cubicBezTo>
                <a:cubicBezTo>
                  <a:pt x="36" y="79"/>
                  <a:pt x="57" y="157"/>
                  <a:pt x="64" y="172"/>
                </a:cubicBezTo>
                <a:cubicBezTo>
                  <a:pt x="70" y="185"/>
                  <a:pt x="87" y="202"/>
                  <a:pt x="105" y="190"/>
                </a:cubicBezTo>
                <a:cubicBezTo>
                  <a:pt x="124" y="178"/>
                  <a:pt x="186" y="125"/>
                  <a:pt x="197" y="63"/>
                </a:cubicBezTo>
                <a:cubicBezTo>
                  <a:pt x="208" y="0"/>
                  <a:pt x="122" y="13"/>
                  <a:pt x="113" y="68"/>
                </a:cubicBezTo>
                <a:cubicBezTo>
                  <a:pt x="136" y="54"/>
                  <a:pt x="148" y="73"/>
                  <a:pt x="137" y="95"/>
                </a:cubicBezTo>
                <a:cubicBezTo>
                  <a:pt x="125" y="116"/>
                  <a:pt x="114" y="130"/>
                  <a:pt x="109" y="130"/>
                </a:cubicBezTo>
                <a:cubicBezTo>
                  <a:pt x="103" y="130"/>
                  <a:pt x="99" y="116"/>
                  <a:pt x="93" y="91"/>
                </a:cubicBezTo>
                <a:cubicBezTo>
                  <a:pt x="86" y="65"/>
                  <a:pt x="86" y="17"/>
                  <a:pt x="59" y="23"/>
                </a:cubicBezTo>
                <a:cubicBezTo>
                  <a:pt x="34" y="28"/>
                  <a:pt x="0" y="68"/>
                  <a:pt x="0" y="68"/>
                </a:cubicBezTo>
                <a:close/>
              </a:path>
            </a:pathLst>
          </a:custGeom>
          <a:solidFill>
            <a:schemeClr val="bg1"/>
          </a:solidFill>
          <a:ln>
            <a:noFill/>
          </a:ln>
        </p:spPr>
        <p:txBody>
          <a:bodyPr vert="horz" wrap="square" lIns="91440" tIns="45720" rIns="91440" bIns="45720" numCol="1" anchor="t" anchorCtr="0" compatLnSpc="1"/>
          <a:lstStyle/>
          <a:p>
            <a:endParaRPr lang="id-ID">
              <a:cs typeface="+mn-ea"/>
              <a:sym typeface="+mn-lt"/>
            </a:endParaRPr>
          </a:p>
        </p:txBody>
      </p:sp>
      <p:sp>
        <p:nvSpPr>
          <p:cNvPr id="1048692" name="Freeform 26"/>
          <p:cNvSpPr>
            <a:spLocks noEditPoints="1"/>
          </p:cNvSpPr>
          <p:nvPr/>
        </p:nvSpPr>
        <p:spPr bwMode="auto">
          <a:xfrm>
            <a:off x="1262030" y="3696393"/>
            <a:ext cx="199940" cy="197543"/>
          </a:xfrm>
          <a:custGeom>
            <a:avLst/>
            <a:gdLst>
              <a:gd name="T0" fmla="*/ 160 w 198"/>
              <a:gd name="T1" fmla="*/ 0 h 198"/>
              <a:gd name="T2" fmla="*/ 38 w 198"/>
              <a:gd name="T3" fmla="*/ 0 h 198"/>
              <a:gd name="T4" fmla="*/ 0 w 198"/>
              <a:gd name="T5" fmla="*/ 38 h 198"/>
              <a:gd name="T6" fmla="*/ 0 w 198"/>
              <a:gd name="T7" fmla="*/ 78 h 198"/>
              <a:gd name="T8" fmla="*/ 0 w 198"/>
              <a:gd name="T9" fmla="*/ 159 h 198"/>
              <a:gd name="T10" fmla="*/ 38 w 198"/>
              <a:gd name="T11" fmla="*/ 198 h 198"/>
              <a:gd name="T12" fmla="*/ 160 w 198"/>
              <a:gd name="T13" fmla="*/ 198 h 198"/>
              <a:gd name="T14" fmla="*/ 198 w 198"/>
              <a:gd name="T15" fmla="*/ 159 h 198"/>
              <a:gd name="T16" fmla="*/ 198 w 198"/>
              <a:gd name="T17" fmla="*/ 78 h 198"/>
              <a:gd name="T18" fmla="*/ 198 w 198"/>
              <a:gd name="T19" fmla="*/ 38 h 198"/>
              <a:gd name="T20" fmla="*/ 160 w 198"/>
              <a:gd name="T21" fmla="*/ 0 h 198"/>
              <a:gd name="T22" fmla="*/ 171 w 198"/>
              <a:gd name="T23" fmla="*/ 22 h 198"/>
              <a:gd name="T24" fmla="*/ 175 w 198"/>
              <a:gd name="T25" fmla="*/ 22 h 198"/>
              <a:gd name="T26" fmla="*/ 175 w 198"/>
              <a:gd name="T27" fmla="*/ 27 h 198"/>
              <a:gd name="T28" fmla="*/ 175 w 198"/>
              <a:gd name="T29" fmla="*/ 56 h 198"/>
              <a:gd name="T30" fmla="*/ 142 w 198"/>
              <a:gd name="T31" fmla="*/ 56 h 198"/>
              <a:gd name="T32" fmla="*/ 142 w 198"/>
              <a:gd name="T33" fmla="*/ 22 h 198"/>
              <a:gd name="T34" fmla="*/ 171 w 198"/>
              <a:gd name="T35" fmla="*/ 22 h 198"/>
              <a:gd name="T36" fmla="*/ 71 w 198"/>
              <a:gd name="T37" fmla="*/ 78 h 198"/>
              <a:gd name="T38" fmla="*/ 99 w 198"/>
              <a:gd name="T39" fmla="*/ 64 h 198"/>
              <a:gd name="T40" fmla="*/ 127 w 198"/>
              <a:gd name="T41" fmla="*/ 78 h 198"/>
              <a:gd name="T42" fmla="*/ 134 w 198"/>
              <a:gd name="T43" fmla="*/ 99 h 198"/>
              <a:gd name="T44" fmla="*/ 99 w 198"/>
              <a:gd name="T45" fmla="*/ 134 h 198"/>
              <a:gd name="T46" fmla="*/ 64 w 198"/>
              <a:gd name="T47" fmla="*/ 99 h 198"/>
              <a:gd name="T48" fmla="*/ 71 w 198"/>
              <a:gd name="T49" fmla="*/ 78 h 198"/>
              <a:gd name="T50" fmla="*/ 179 w 198"/>
              <a:gd name="T51" fmla="*/ 159 h 198"/>
              <a:gd name="T52" fmla="*/ 160 w 198"/>
              <a:gd name="T53" fmla="*/ 178 h 198"/>
              <a:gd name="T54" fmla="*/ 38 w 198"/>
              <a:gd name="T55" fmla="*/ 178 h 198"/>
              <a:gd name="T56" fmla="*/ 19 w 198"/>
              <a:gd name="T57" fmla="*/ 159 h 198"/>
              <a:gd name="T58" fmla="*/ 19 w 198"/>
              <a:gd name="T59" fmla="*/ 78 h 198"/>
              <a:gd name="T60" fmla="*/ 49 w 198"/>
              <a:gd name="T61" fmla="*/ 78 h 198"/>
              <a:gd name="T62" fmla="*/ 45 w 198"/>
              <a:gd name="T63" fmla="*/ 99 h 198"/>
              <a:gd name="T64" fmla="*/ 99 w 198"/>
              <a:gd name="T65" fmla="*/ 153 h 198"/>
              <a:gd name="T66" fmla="*/ 153 w 198"/>
              <a:gd name="T67" fmla="*/ 99 h 198"/>
              <a:gd name="T68" fmla="*/ 149 w 198"/>
              <a:gd name="T69" fmla="*/ 78 h 198"/>
              <a:gd name="T70" fmla="*/ 179 w 198"/>
              <a:gd name="T71" fmla="*/ 78 h 198"/>
              <a:gd name="T72" fmla="*/ 179 w 198"/>
              <a:gd name="T73" fmla="*/ 159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98" h="198">
                <a:moveTo>
                  <a:pt x="160" y="0"/>
                </a:moveTo>
                <a:cubicBezTo>
                  <a:pt x="38" y="0"/>
                  <a:pt x="38" y="0"/>
                  <a:pt x="38" y="0"/>
                </a:cubicBezTo>
                <a:cubicBezTo>
                  <a:pt x="17" y="0"/>
                  <a:pt x="0" y="17"/>
                  <a:pt x="0" y="38"/>
                </a:cubicBezTo>
                <a:cubicBezTo>
                  <a:pt x="0" y="78"/>
                  <a:pt x="0" y="78"/>
                  <a:pt x="0" y="78"/>
                </a:cubicBezTo>
                <a:cubicBezTo>
                  <a:pt x="0" y="159"/>
                  <a:pt x="0" y="159"/>
                  <a:pt x="0" y="159"/>
                </a:cubicBezTo>
                <a:cubicBezTo>
                  <a:pt x="0" y="181"/>
                  <a:pt x="17" y="198"/>
                  <a:pt x="38" y="198"/>
                </a:cubicBezTo>
                <a:cubicBezTo>
                  <a:pt x="160" y="198"/>
                  <a:pt x="160" y="198"/>
                  <a:pt x="160" y="198"/>
                </a:cubicBezTo>
                <a:cubicBezTo>
                  <a:pt x="181" y="198"/>
                  <a:pt x="198" y="181"/>
                  <a:pt x="198" y="159"/>
                </a:cubicBezTo>
                <a:cubicBezTo>
                  <a:pt x="198" y="78"/>
                  <a:pt x="198" y="78"/>
                  <a:pt x="198" y="78"/>
                </a:cubicBezTo>
                <a:cubicBezTo>
                  <a:pt x="198" y="38"/>
                  <a:pt x="198" y="38"/>
                  <a:pt x="198" y="38"/>
                </a:cubicBezTo>
                <a:cubicBezTo>
                  <a:pt x="198" y="17"/>
                  <a:pt x="181" y="0"/>
                  <a:pt x="160" y="0"/>
                </a:cubicBezTo>
                <a:close/>
                <a:moveTo>
                  <a:pt x="171" y="22"/>
                </a:moveTo>
                <a:cubicBezTo>
                  <a:pt x="175" y="22"/>
                  <a:pt x="175" y="22"/>
                  <a:pt x="175" y="22"/>
                </a:cubicBezTo>
                <a:cubicBezTo>
                  <a:pt x="175" y="27"/>
                  <a:pt x="175" y="27"/>
                  <a:pt x="175" y="27"/>
                </a:cubicBezTo>
                <a:cubicBezTo>
                  <a:pt x="175" y="56"/>
                  <a:pt x="175" y="56"/>
                  <a:pt x="175" y="56"/>
                </a:cubicBezTo>
                <a:cubicBezTo>
                  <a:pt x="142" y="56"/>
                  <a:pt x="142" y="56"/>
                  <a:pt x="142" y="56"/>
                </a:cubicBezTo>
                <a:cubicBezTo>
                  <a:pt x="142" y="22"/>
                  <a:pt x="142" y="22"/>
                  <a:pt x="142" y="22"/>
                </a:cubicBezTo>
                <a:lnTo>
                  <a:pt x="171" y="22"/>
                </a:lnTo>
                <a:close/>
                <a:moveTo>
                  <a:pt x="71" y="78"/>
                </a:moveTo>
                <a:cubicBezTo>
                  <a:pt x="77" y="70"/>
                  <a:pt x="87" y="64"/>
                  <a:pt x="99" y="64"/>
                </a:cubicBezTo>
                <a:cubicBezTo>
                  <a:pt x="111" y="64"/>
                  <a:pt x="121" y="70"/>
                  <a:pt x="127" y="78"/>
                </a:cubicBezTo>
                <a:cubicBezTo>
                  <a:pt x="132" y="84"/>
                  <a:pt x="134" y="91"/>
                  <a:pt x="134" y="99"/>
                </a:cubicBezTo>
                <a:cubicBezTo>
                  <a:pt x="134" y="118"/>
                  <a:pt x="118" y="134"/>
                  <a:pt x="99" y="134"/>
                </a:cubicBezTo>
                <a:cubicBezTo>
                  <a:pt x="80" y="134"/>
                  <a:pt x="64" y="118"/>
                  <a:pt x="64" y="99"/>
                </a:cubicBezTo>
                <a:cubicBezTo>
                  <a:pt x="64" y="91"/>
                  <a:pt x="67" y="84"/>
                  <a:pt x="71" y="78"/>
                </a:cubicBezTo>
                <a:close/>
                <a:moveTo>
                  <a:pt x="179" y="159"/>
                </a:moveTo>
                <a:cubicBezTo>
                  <a:pt x="179" y="170"/>
                  <a:pt x="170" y="178"/>
                  <a:pt x="160" y="178"/>
                </a:cubicBezTo>
                <a:cubicBezTo>
                  <a:pt x="38" y="178"/>
                  <a:pt x="38" y="178"/>
                  <a:pt x="38" y="178"/>
                </a:cubicBezTo>
                <a:cubicBezTo>
                  <a:pt x="28" y="178"/>
                  <a:pt x="19" y="170"/>
                  <a:pt x="19" y="159"/>
                </a:cubicBezTo>
                <a:cubicBezTo>
                  <a:pt x="19" y="78"/>
                  <a:pt x="19" y="78"/>
                  <a:pt x="19" y="78"/>
                </a:cubicBezTo>
                <a:cubicBezTo>
                  <a:pt x="49" y="78"/>
                  <a:pt x="49" y="78"/>
                  <a:pt x="49" y="78"/>
                </a:cubicBezTo>
                <a:cubicBezTo>
                  <a:pt x="46" y="85"/>
                  <a:pt x="45" y="91"/>
                  <a:pt x="45" y="99"/>
                </a:cubicBezTo>
                <a:cubicBezTo>
                  <a:pt x="45" y="129"/>
                  <a:pt x="69" y="153"/>
                  <a:pt x="99" y="153"/>
                </a:cubicBezTo>
                <a:cubicBezTo>
                  <a:pt x="129" y="153"/>
                  <a:pt x="153" y="129"/>
                  <a:pt x="153" y="99"/>
                </a:cubicBezTo>
                <a:cubicBezTo>
                  <a:pt x="153" y="91"/>
                  <a:pt x="152" y="85"/>
                  <a:pt x="149" y="78"/>
                </a:cubicBezTo>
                <a:cubicBezTo>
                  <a:pt x="179" y="78"/>
                  <a:pt x="179" y="78"/>
                  <a:pt x="179" y="78"/>
                </a:cubicBezTo>
                <a:lnTo>
                  <a:pt x="179" y="159"/>
                </a:lnTo>
                <a:close/>
              </a:path>
            </a:pathLst>
          </a:custGeom>
          <a:solidFill>
            <a:schemeClr val="bg1"/>
          </a:solidFill>
          <a:ln>
            <a:noFill/>
          </a:ln>
        </p:spPr>
        <p:txBody>
          <a:bodyPr vert="horz" wrap="square" lIns="91440" tIns="45720" rIns="91440" bIns="45720" numCol="1" anchor="t" anchorCtr="0" compatLnSpc="1"/>
          <a:lstStyle/>
          <a:p>
            <a:endParaRPr lang="id-ID">
              <a:cs typeface="+mn-ea"/>
              <a:sym typeface="+mn-lt"/>
            </a:endParaRPr>
          </a:p>
        </p:txBody>
      </p:sp>
      <p:sp>
        <p:nvSpPr>
          <p:cNvPr id="1048693" name="Freeform 24"/>
          <p:cNvSpPr/>
          <p:nvPr/>
        </p:nvSpPr>
        <p:spPr bwMode="auto">
          <a:xfrm>
            <a:off x="1418725" y="2623043"/>
            <a:ext cx="94445" cy="202045"/>
          </a:xfrm>
          <a:custGeom>
            <a:avLst/>
            <a:gdLst>
              <a:gd name="T0" fmla="*/ 63 w 63"/>
              <a:gd name="T1" fmla="*/ 44 h 137"/>
              <a:gd name="T2" fmla="*/ 42 w 63"/>
              <a:gd name="T3" fmla="*/ 44 h 137"/>
              <a:gd name="T4" fmla="*/ 42 w 63"/>
              <a:gd name="T5" fmla="*/ 30 h 137"/>
              <a:gd name="T6" fmla="*/ 48 w 63"/>
              <a:gd name="T7" fmla="*/ 24 h 137"/>
              <a:gd name="T8" fmla="*/ 63 w 63"/>
              <a:gd name="T9" fmla="*/ 24 h 137"/>
              <a:gd name="T10" fmla="*/ 63 w 63"/>
              <a:gd name="T11" fmla="*/ 0 h 137"/>
              <a:gd name="T12" fmla="*/ 42 w 63"/>
              <a:gd name="T13" fmla="*/ 0 h 137"/>
              <a:gd name="T14" fmla="*/ 13 w 63"/>
              <a:gd name="T15" fmla="*/ 29 h 137"/>
              <a:gd name="T16" fmla="*/ 13 w 63"/>
              <a:gd name="T17" fmla="*/ 44 h 137"/>
              <a:gd name="T18" fmla="*/ 0 w 63"/>
              <a:gd name="T19" fmla="*/ 44 h 137"/>
              <a:gd name="T20" fmla="*/ 0 w 63"/>
              <a:gd name="T21" fmla="*/ 68 h 137"/>
              <a:gd name="T22" fmla="*/ 13 w 63"/>
              <a:gd name="T23" fmla="*/ 68 h 137"/>
              <a:gd name="T24" fmla="*/ 13 w 63"/>
              <a:gd name="T25" fmla="*/ 137 h 137"/>
              <a:gd name="T26" fmla="*/ 42 w 63"/>
              <a:gd name="T27" fmla="*/ 137 h 137"/>
              <a:gd name="T28" fmla="*/ 42 w 63"/>
              <a:gd name="T29" fmla="*/ 68 h 137"/>
              <a:gd name="T30" fmla="*/ 61 w 63"/>
              <a:gd name="T31" fmla="*/ 68 h 137"/>
              <a:gd name="T32" fmla="*/ 63 w 63"/>
              <a:gd name="T33" fmla="*/ 4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3" h="137">
                <a:moveTo>
                  <a:pt x="63" y="44"/>
                </a:moveTo>
                <a:cubicBezTo>
                  <a:pt x="42" y="44"/>
                  <a:pt x="42" y="44"/>
                  <a:pt x="42" y="44"/>
                </a:cubicBezTo>
                <a:cubicBezTo>
                  <a:pt x="42" y="30"/>
                  <a:pt x="42" y="30"/>
                  <a:pt x="42" y="30"/>
                </a:cubicBezTo>
                <a:cubicBezTo>
                  <a:pt x="42" y="25"/>
                  <a:pt x="45" y="24"/>
                  <a:pt x="48" y="24"/>
                </a:cubicBezTo>
                <a:cubicBezTo>
                  <a:pt x="50" y="24"/>
                  <a:pt x="63" y="24"/>
                  <a:pt x="63" y="24"/>
                </a:cubicBezTo>
                <a:cubicBezTo>
                  <a:pt x="63" y="0"/>
                  <a:pt x="63" y="0"/>
                  <a:pt x="63" y="0"/>
                </a:cubicBezTo>
                <a:cubicBezTo>
                  <a:pt x="42" y="0"/>
                  <a:pt x="42" y="0"/>
                  <a:pt x="42" y="0"/>
                </a:cubicBezTo>
                <a:cubicBezTo>
                  <a:pt x="19" y="0"/>
                  <a:pt x="13" y="18"/>
                  <a:pt x="13" y="29"/>
                </a:cubicBezTo>
                <a:cubicBezTo>
                  <a:pt x="13" y="44"/>
                  <a:pt x="13" y="44"/>
                  <a:pt x="13" y="44"/>
                </a:cubicBezTo>
                <a:cubicBezTo>
                  <a:pt x="0" y="44"/>
                  <a:pt x="0" y="44"/>
                  <a:pt x="0" y="44"/>
                </a:cubicBezTo>
                <a:cubicBezTo>
                  <a:pt x="0" y="68"/>
                  <a:pt x="0" y="68"/>
                  <a:pt x="0" y="68"/>
                </a:cubicBezTo>
                <a:cubicBezTo>
                  <a:pt x="13" y="68"/>
                  <a:pt x="13" y="68"/>
                  <a:pt x="13" y="68"/>
                </a:cubicBezTo>
                <a:cubicBezTo>
                  <a:pt x="13" y="99"/>
                  <a:pt x="13" y="137"/>
                  <a:pt x="13" y="137"/>
                </a:cubicBezTo>
                <a:cubicBezTo>
                  <a:pt x="42" y="137"/>
                  <a:pt x="42" y="137"/>
                  <a:pt x="42" y="137"/>
                </a:cubicBezTo>
                <a:cubicBezTo>
                  <a:pt x="42" y="137"/>
                  <a:pt x="42" y="99"/>
                  <a:pt x="42" y="68"/>
                </a:cubicBezTo>
                <a:cubicBezTo>
                  <a:pt x="61" y="68"/>
                  <a:pt x="61" y="68"/>
                  <a:pt x="61" y="68"/>
                </a:cubicBezTo>
                <a:lnTo>
                  <a:pt x="63" y="44"/>
                </a:lnTo>
                <a:close/>
              </a:path>
            </a:pathLst>
          </a:custGeom>
          <a:solidFill>
            <a:schemeClr val="bg1"/>
          </a:solidFill>
          <a:ln>
            <a:noFill/>
          </a:ln>
        </p:spPr>
        <p:txBody>
          <a:bodyPr vert="horz" wrap="square" lIns="91440" tIns="45720" rIns="91440" bIns="45720" numCol="1" anchor="t" anchorCtr="0" compatLnSpc="1"/>
          <a:lstStyle/>
          <a:p>
            <a:endParaRPr lang="id-ID">
              <a:cs typeface="+mn-ea"/>
              <a:sym typeface="+mn-lt"/>
            </a:endParaRPr>
          </a:p>
        </p:txBody>
      </p:sp>
      <p:grpSp>
        <p:nvGrpSpPr>
          <p:cNvPr id="125" name="Group 25"/>
          <p:cNvGrpSpPr/>
          <p:nvPr/>
        </p:nvGrpSpPr>
        <p:grpSpPr>
          <a:xfrm>
            <a:off x="1373651" y="3006583"/>
            <a:ext cx="228443" cy="219464"/>
            <a:chOff x="8402638" y="2208213"/>
            <a:chExt cx="473075" cy="461962"/>
          </a:xfrm>
          <a:solidFill>
            <a:schemeClr val="bg1"/>
          </a:solidFill>
        </p:grpSpPr>
        <p:sp>
          <p:nvSpPr>
            <p:cNvPr id="1048694" name="Freeform 27"/>
            <p:cNvSpPr>
              <a:spLocks noEditPoints="1"/>
            </p:cNvSpPr>
            <p:nvPr/>
          </p:nvSpPr>
          <p:spPr bwMode="auto">
            <a:xfrm>
              <a:off x="8402638" y="2428875"/>
              <a:ext cx="473075" cy="241300"/>
            </a:xfrm>
            <a:custGeom>
              <a:avLst/>
              <a:gdLst>
                <a:gd name="T0" fmla="*/ 23 w 126"/>
                <a:gd name="T1" fmla="*/ 0 h 64"/>
                <a:gd name="T2" fmla="*/ 0 w 126"/>
                <a:gd name="T3" fmla="*/ 41 h 64"/>
                <a:gd name="T4" fmla="*/ 103 w 126"/>
                <a:gd name="T5" fmla="*/ 64 h 64"/>
                <a:gd name="T6" fmla="*/ 126 w 126"/>
                <a:gd name="T7" fmla="*/ 23 h 64"/>
                <a:gd name="T8" fmla="*/ 40 w 126"/>
                <a:gd name="T9" fmla="*/ 14 h 64"/>
                <a:gd name="T10" fmla="*/ 32 w 126"/>
                <a:gd name="T11" fmla="*/ 51 h 64"/>
                <a:gd name="T12" fmla="*/ 25 w 126"/>
                <a:gd name="T13" fmla="*/ 14 h 64"/>
                <a:gd name="T14" fmla="*/ 18 w 126"/>
                <a:gd name="T15" fmla="*/ 8 h 64"/>
                <a:gd name="T16" fmla="*/ 40 w 126"/>
                <a:gd name="T17" fmla="*/ 14 h 64"/>
                <a:gd name="T18" fmla="*/ 54 w 126"/>
                <a:gd name="T19" fmla="*/ 51 h 64"/>
                <a:gd name="T20" fmla="*/ 50 w 126"/>
                <a:gd name="T21" fmla="*/ 51 h 64"/>
                <a:gd name="T22" fmla="*/ 43 w 126"/>
                <a:gd name="T23" fmla="*/ 50 h 64"/>
                <a:gd name="T24" fmla="*/ 42 w 126"/>
                <a:gd name="T25" fmla="*/ 19 h 64"/>
                <a:gd name="T26" fmla="*/ 49 w 126"/>
                <a:gd name="T27" fmla="*/ 44 h 64"/>
                <a:gd name="T28" fmla="*/ 50 w 126"/>
                <a:gd name="T29" fmla="*/ 46 h 64"/>
                <a:gd name="T30" fmla="*/ 54 w 126"/>
                <a:gd name="T31" fmla="*/ 43 h 64"/>
                <a:gd name="T32" fmla="*/ 61 w 126"/>
                <a:gd name="T33" fmla="*/ 19 h 64"/>
                <a:gd name="T34" fmla="*/ 84 w 126"/>
                <a:gd name="T35" fmla="*/ 44 h 64"/>
                <a:gd name="T36" fmla="*/ 78 w 126"/>
                <a:gd name="T37" fmla="*/ 51 h 64"/>
                <a:gd name="T38" fmla="*/ 72 w 126"/>
                <a:gd name="T39" fmla="*/ 49 h 64"/>
                <a:gd name="T40" fmla="*/ 65 w 126"/>
                <a:gd name="T41" fmla="*/ 51 h 64"/>
                <a:gd name="T42" fmla="*/ 72 w 126"/>
                <a:gd name="T43" fmla="*/ 8 h 64"/>
                <a:gd name="T44" fmla="*/ 74 w 126"/>
                <a:gd name="T45" fmla="*/ 20 h 64"/>
                <a:gd name="T46" fmla="*/ 82 w 126"/>
                <a:gd name="T47" fmla="*/ 21 h 64"/>
                <a:gd name="T48" fmla="*/ 84 w 126"/>
                <a:gd name="T49" fmla="*/ 44 h 64"/>
                <a:gd name="T50" fmla="*/ 94 w 126"/>
                <a:gd name="T51" fmla="*/ 36 h 64"/>
                <a:gd name="T52" fmla="*/ 94 w 126"/>
                <a:gd name="T53" fmla="*/ 45 h 64"/>
                <a:gd name="T54" fmla="*/ 99 w 126"/>
                <a:gd name="T55" fmla="*/ 46 h 64"/>
                <a:gd name="T56" fmla="*/ 99 w 126"/>
                <a:gd name="T57" fmla="*/ 40 h 64"/>
                <a:gd name="T58" fmla="*/ 106 w 126"/>
                <a:gd name="T59" fmla="*/ 42 h 64"/>
                <a:gd name="T60" fmla="*/ 96 w 126"/>
                <a:gd name="T61" fmla="*/ 52 h 64"/>
                <a:gd name="T62" fmla="*/ 87 w 126"/>
                <a:gd name="T63" fmla="*/ 42 h 64"/>
                <a:gd name="T64" fmla="*/ 90 w 126"/>
                <a:gd name="T65" fmla="*/ 21 h 64"/>
                <a:gd name="T66" fmla="*/ 103 w 126"/>
                <a:gd name="T67" fmla="*/ 21 h 64"/>
                <a:gd name="T68" fmla="*/ 106 w 126"/>
                <a:gd name="T69" fmla="*/ 36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6" h="64">
                  <a:moveTo>
                    <a:pt x="103" y="0"/>
                  </a:moveTo>
                  <a:cubicBezTo>
                    <a:pt x="23" y="0"/>
                    <a:pt x="23" y="0"/>
                    <a:pt x="23" y="0"/>
                  </a:cubicBezTo>
                  <a:cubicBezTo>
                    <a:pt x="10" y="0"/>
                    <a:pt x="0" y="10"/>
                    <a:pt x="0" y="23"/>
                  </a:cubicBezTo>
                  <a:cubicBezTo>
                    <a:pt x="0" y="41"/>
                    <a:pt x="0" y="41"/>
                    <a:pt x="0" y="41"/>
                  </a:cubicBezTo>
                  <a:cubicBezTo>
                    <a:pt x="0" y="54"/>
                    <a:pt x="10" y="64"/>
                    <a:pt x="23" y="64"/>
                  </a:cubicBezTo>
                  <a:cubicBezTo>
                    <a:pt x="103" y="64"/>
                    <a:pt x="103" y="64"/>
                    <a:pt x="103" y="64"/>
                  </a:cubicBezTo>
                  <a:cubicBezTo>
                    <a:pt x="115" y="64"/>
                    <a:pt x="126" y="54"/>
                    <a:pt x="126" y="41"/>
                  </a:cubicBezTo>
                  <a:cubicBezTo>
                    <a:pt x="126" y="23"/>
                    <a:pt x="126" y="23"/>
                    <a:pt x="126" y="23"/>
                  </a:cubicBezTo>
                  <a:cubicBezTo>
                    <a:pt x="126" y="10"/>
                    <a:pt x="115" y="0"/>
                    <a:pt x="103" y="0"/>
                  </a:cubicBezTo>
                  <a:close/>
                  <a:moveTo>
                    <a:pt x="40" y="14"/>
                  </a:moveTo>
                  <a:cubicBezTo>
                    <a:pt x="32" y="14"/>
                    <a:pt x="32" y="14"/>
                    <a:pt x="32" y="14"/>
                  </a:cubicBezTo>
                  <a:cubicBezTo>
                    <a:pt x="32" y="51"/>
                    <a:pt x="32" y="51"/>
                    <a:pt x="32" y="51"/>
                  </a:cubicBezTo>
                  <a:cubicBezTo>
                    <a:pt x="25" y="51"/>
                    <a:pt x="25" y="51"/>
                    <a:pt x="25" y="51"/>
                  </a:cubicBezTo>
                  <a:cubicBezTo>
                    <a:pt x="25" y="14"/>
                    <a:pt x="25" y="14"/>
                    <a:pt x="25" y="14"/>
                  </a:cubicBezTo>
                  <a:cubicBezTo>
                    <a:pt x="18" y="14"/>
                    <a:pt x="18" y="14"/>
                    <a:pt x="18" y="14"/>
                  </a:cubicBezTo>
                  <a:cubicBezTo>
                    <a:pt x="18" y="8"/>
                    <a:pt x="18" y="8"/>
                    <a:pt x="18" y="8"/>
                  </a:cubicBezTo>
                  <a:cubicBezTo>
                    <a:pt x="40" y="8"/>
                    <a:pt x="40" y="8"/>
                    <a:pt x="40" y="8"/>
                  </a:cubicBezTo>
                  <a:lnTo>
                    <a:pt x="40" y="14"/>
                  </a:lnTo>
                  <a:close/>
                  <a:moveTo>
                    <a:pt x="61" y="51"/>
                  </a:moveTo>
                  <a:cubicBezTo>
                    <a:pt x="54" y="51"/>
                    <a:pt x="54" y="51"/>
                    <a:pt x="54" y="51"/>
                  </a:cubicBezTo>
                  <a:cubicBezTo>
                    <a:pt x="54" y="48"/>
                    <a:pt x="54" y="48"/>
                    <a:pt x="54" y="48"/>
                  </a:cubicBezTo>
                  <a:cubicBezTo>
                    <a:pt x="53" y="49"/>
                    <a:pt x="52" y="50"/>
                    <a:pt x="50" y="51"/>
                  </a:cubicBezTo>
                  <a:cubicBezTo>
                    <a:pt x="49" y="51"/>
                    <a:pt x="48" y="52"/>
                    <a:pt x="47" y="52"/>
                  </a:cubicBezTo>
                  <a:cubicBezTo>
                    <a:pt x="45" y="52"/>
                    <a:pt x="44" y="51"/>
                    <a:pt x="43" y="50"/>
                  </a:cubicBezTo>
                  <a:cubicBezTo>
                    <a:pt x="43" y="49"/>
                    <a:pt x="42" y="48"/>
                    <a:pt x="42" y="46"/>
                  </a:cubicBezTo>
                  <a:cubicBezTo>
                    <a:pt x="42" y="19"/>
                    <a:pt x="42" y="19"/>
                    <a:pt x="42" y="19"/>
                  </a:cubicBezTo>
                  <a:cubicBezTo>
                    <a:pt x="49" y="19"/>
                    <a:pt x="49" y="19"/>
                    <a:pt x="49" y="19"/>
                  </a:cubicBezTo>
                  <a:cubicBezTo>
                    <a:pt x="49" y="44"/>
                    <a:pt x="49" y="44"/>
                    <a:pt x="49" y="44"/>
                  </a:cubicBezTo>
                  <a:cubicBezTo>
                    <a:pt x="49" y="44"/>
                    <a:pt x="49" y="45"/>
                    <a:pt x="49" y="45"/>
                  </a:cubicBezTo>
                  <a:cubicBezTo>
                    <a:pt x="49" y="46"/>
                    <a:pt x="50" y="46"/>
                    <a:pt x="50" y="46"/>
                  </a:cubicBezTo>
                  <a:cubicBezTo>
                    <a:pt x="51" y="46"/>
                    <a:pt x="51" y="46"/>
                    <a:pt x="52" y="45"/>
                  </a:cubicBezTo>
                  <a:cubicBezTo>
                    <a:pt x="53" y="45"/>
                    <a:pt x="54" y="44"/>
                    <a:pt x="54" y="43"/>
                  </a:cubicBezTo>
                  <a:cubicBezTo>
                    <a:pt x="54" y="19"/>
                    <a:pt x="54" y="19"/>
                    <a:pt x="54" y="19"/>
                  </a:cubicBezTo>
                  <a:cubicBezTo>
                    <a:pt x="61" y="19"/>
                    <a:pt x="61" y="19"/>
                    <a:pt x="61" y="19"/>
                  </a:cubicBezTo>
                  <a:lnTo>
                    <a:pt x="61" y="51"/>
                  </a:lnTo>
                  <a:close/>
                  <a:moveTo>
                    <a:pt x="84" y="44"/>
                  </a:moveTo>
                  <a:cubicBezTo>
                    <a:pt x="84" y="47"/>
                    <a:pt x="83" y="48"/>
                    <a:pt x="82" y="50"/>
                  </a:cubicBezTo>
                  <a:cubicBezTo>
                    <a:pt x="81" y="51"/>
                    <a:pt x="80" y="51"/>
                    <a:pt x="78" y="51"/>
                  </a:cubicBezTo>
                  <a:cubicBezTo>
                    <a:pt x="77" y="51"/>
                    <a:pt x="75" y="51"/>
                    <a:pt x="74" y="51"/>
                  </a:cubicBezTo>
                  <a:cubicBezTo>
                    <a:pt x="74" y="50"/>
                    <a:pt x="73" y="50"/>
                    <a:pt x="72" y="49"/>
                  </a:cubicBezTo>
                  <a:cubicBezTo>
                    <a:pt x="72" y="51"/>
                    <a:pt x="72" y="51"/>
                    <a:pt x="72" y="51"/>
                  </a:cubicBezTo>
                  <a:cubicBezTo>
                    <a:pt x="65" y="51"/>
                    <a:pt x="65" y="51"/>
                    <a:pt x="65" y="51"/>
                  </a:cubicBezTo>
                  <a:cubicBezTo>
                    <a:pt x="65" y="8"/>
                    <a:pt x="65" y="8"/>
                    <a:pt x="65" y="8"/>
                  </a:cubicBezTo>
                  <a:cubicBezTo>
                    <a:pt x="72" y="8"/>
                    <a:pt x="72" y="8"/>
                    <a:pt x="72" y="8"/>
                  </a:cubicBezTo>
                  <a:cubicBezTo>
                    <a:pt x="72" y="22"/>
                    <a:pt x="72" y="22"/>
                    <a:pt x="72" y="22"/>
                  </a:cubicBezTo>
                  <a:cubicBezTo>
                    <a:pt x="73" y="21"/>
                    <a:pt x="74" y="20"/>
                    <a:pt x="74" y="20"/>
                  </a:cubicBezTo>
                  <a:cubicBezTo>
                    <a:pt x="75" y="19"/>
                    <a:pt x="76" y="19"/>
                    <a:pt x="77" y="19"/>
                  </a:cubicBezTo>
                  <a:cubicBezTo>
                    <a:pt x="79" y="19"/>
                    <a:pt x="81" y="19"/>
                    <a:pt x="82" y="21"/>
                  </a:cubicBezTo>
                  <a:cubicBezTo>
                    <a:pt x="83" y="22"/>
                    <a:pt x="84" y="24"/>
                    <a:pt x="84" y="27"/>
                  </a:cubicBezTo>
                  <a:lnTo>
                    <a:pt x="84" y="44"/>
                  </a:lnTo>
                  <a:close/>
                  <a:moveTo>
                    <a:pt x="106" y="36"/>
                  </a:moveTo>
                  <a:cubicBezTo>
                    <a:pt x="94" y="36"/>
                    <a:pt x="94" y="36"/>
                    <a:pt x="94" y="36"/>
                  </a:cubicBezTo>
                  <a:cubicBezTo>
                    <a:pt x="94" y="42"/>
                    <a:pt x="94" y="42"/>
                    <a:pt x="94" y="42"/>
                  </a:cubicBezTo>
                  <a:cubicBezTo>
                    <a:pt x="94" y="44"/>
                    <a:pt x="94" y="45"/>
                    <a:pt x="94" y="45"/>
                  </a:cubicBezTo>
                  <a:cubicBezTo>
                    <a:pt x="95" y="46"/>
                    <a:pt x="95" y="46"/>
                    <a:pt x="96" y="46"/>
                  </a:cubicBezTo>
                  <a:cubicBezTo>
                    <a:pt x="97" y="46"/>
                    <a:pt x="98" y="46"/>
                    <a:pt x="99" y="46"/>
                  </a:cubicBezTo>
                  <a:cubicBezTo>
                    <a:pt x="99" y="45"/>
                    <a:pt x="99" y="44"/>
                    <a:pt x="99" y="42"/>
                  </a:cubicBezTo>
                  <a:cubicBezTo>
                    <a:pt x="99" y="40"/>
                    <a:pt x="99" y="40"/>
                    <a:pt x="99" y="40"/>
                  </a:cubicBezTo>
                  <a:cubicBezTo>
                    <a:pt x="106" y="40"/>
                    <a:pt x="106" y="40"/>
                    <a:pt x="106" y="40"/>
                  </a:cubicBezTo>
                  <a:cubicBezTo>
                    <a:pt x="106" y="42"/>
                    <a:pt x="106" y="42"/>
                    <a:pt x="106" y="42"/>
                  </a:cubicBezTo>
                  <a:cubicBezTo>
                    <a:pt x="106" y="45"/>
                    <a:pt x="105" y="48"/>
                    <a:pt x="103" y="49"/>
                  </a:cubicBezTo>
                  <a:cubicBezTo>
                    <a:pt x="102" y="51"/>
                    <a:pt x="99" y="52"/>
                    <a:pt x="96" y="52"/>
                  </a:cubicBezTo>
                  <a:cubicBezTo>
                    <a:pt x="93" y="52"/>
                    <a:pt x="91" y="51"/>
                    <a:pt x="89" y="49"/>
                  </a:cubicBezTo>
                  <a:cubicBezTo>
                    <a:pt x="88" y="48"/>
                    <a:pt x="87" y="45"/>
                    <a:pt x="87" y="42"/>
                  </a:cubicBezTo>
                  <a:cubicBezTo>
                    <a:pt x="87" y="28"/>
                    <a:pt x="87" y="28"/>
                    <a:pt x="87" y="28"/>
                  </a:cubicBezTo>
                  <a:cubicBezTo>
                    <a:pt x="87" y="25"/>
                    <a:pt x="88" y="23"/>
                    <a:pt x="90" y="21"/>
                  </a:cubicBezTo>
                  <a:cubicBezTo>
                    <a:pt x="91" y="19"/>
                    <a:pt x="94" y="18"/>
                    <a:pt x="97" y="18"/>
                  </a:cubicBezTo>
                  <a:cubicBezTo>
                    <a:pt x="100" y="18"/>
                    <a:pt x="102" y="19"/>
                    <a:pt x="103" y="21"/>
                  </a:cubicBezTo>
                  <a:cubicBezTo>
                    <a:pt x="105" y="22"/>
                    <a:pt x="106" y="25"/>
                    <a:pt x="106" y="28"/>
                  </a:cubicBezTo>
                  <a:lnTo>
                    <a:pt x="106" y="36"/>
                  </a:lnTo>
                  <a:close/>
                </a:path>
              </a:pathLst>
            </a:custGeom>
            <a:grpFill/>
            <a:ln>
              <a:noFill/>
            </a:ln>
          </p:spPr>
          <p:txBody>
            <a:bodyPr vert="horz" wrap="square" lIns="91440" tIns="45720" rIns="91440" bIns="45720" numCol="1" anchor="t" anchorCtr="0" compatLnSpc="1"/>
            <a:lstStyle/>
            <a:p>
              <a:endParaRPr lang="id-ID">
                <a:cs typeface="+mn-ea"/>
                <a:sym typeface="+mn-lt"/>
              </a:endParaRPr>
            </a:p>
          </p:txBody>
        </p:sp>
        <p:sp>
          <p:nvSpPr>
            <p:cNvPr id="1048695" name="Freeform 28"/>
            <p:cNvSpPr/>
            <p:nvPr/>
          </p:nvSpPr>
          <p:spPr bwMode="auto">
            <a:xfrm>
              <a:off x="8755063" y="2519363"/>
              <a:ext cx="19050" cy="26988"/>
            </a:xfrm>
            <a:custGeom>
              <a:avLst/>
              <a:gdLst>
                <a:gd name="T0" fmla="*/ 2 w 5"/>
                <a:gd name="T1" fmla="*/ 0 h 7"/>
                <a:gd name="T2" fmla="*/ 0 w 5"/>
                <a:gd name="T3" fmla="*/ 1 h 7"/>
                <a:gd name="T4" fmla="*/ 0 w 5"/>
                <a:gd name="T5" fmla="*/ 4 h 7"/>
                <a:gd name="T6" fmla="*/ 0 w 5"/>
                <a:gd name="T7" fmla="*/ 7 h 7"/>
                <a:gd name="T8" fmla="*/ 5 w 5"/>
                <a:gd name="T9" fmla="*/ 7 h 7"/>
                <a:gd name="T10" fmla="*/ 5 w 5"/>
                <a:gd name="T11" fmla="*/ 4 h 7"/>
                <a:gd name="T12" fmla="*/ 4 w 5"/>
                <a:gd name="T13" fmla="*/ 1 h 7"/>
                <a:gd name="T14" fmla="*/ 2 w 5"/>
                <a:gd name="T15" fmla="*/ 0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7">
                  <a:moveTo>
                    <a:pt x="2" y="0"/>
                  </a:moveTo>
                  <a:cubicBezTo>
                    <a:pt x="1" y="0"/>
                    <a:pt x="1" y="0"/>
                    <a:pt x="0" y="1"/>
                  </a:cubicBezTo>
                  <a:cubicBezTo>
                    <a:pt x="0" y="1"/>
                    <a:pt x="0" y="2"/>
                    <a:pt x="0" y="4"/>
                  </a:cubicBezTo>
                  <a:cubicBezTo>
                    <a:pt x="0" y="7"/>
                    <a:pt x="0" y="7"/>
                    <a:pt x="0" y="7"/>
                  </a:cubicBezTo>
                  <a:cubicBezTo>
                    <a:pt x="5" y="7"/>
                    <a:pt x="5" y="7"/>
                    <a:pt x="5" y="7"/>
                  </a:cubicBezTo>
                  <a:cubicBezTo>
                    <a:pt x="5" y="4"/>
                    <a:pt x="5" y="4"/>
                    <a:pt x="5" y="4"/>
                  </a:cubicBezTo>
                  <a:cubicBezTo>
                    <a:pt x="5" y="2"/>
                    <a:pt x="5" y="1"/>
                    <a:pt x="4" y="1"/>
                  </a:cubicBezTo>
                  <a:cubicBezTo>
                    <a:pt x="4" y="0"/>
                    <a:pt x="3" y="0"/>
                    <a:pt x="2" y="0"/>
                  </a:cubicBezTo>
                  <a:close/>
                </a:path>
              </a:pathLst>
            </a:custGeom>
            <a:grpFill/>
            <a:ln>
              <a:noFill/>
            </a:ln>
          </p:spPr>
          <p:txBody>
            <a:bodyPr vert="horz" wrap="square" lIns="91440" tIns="45720" rIns="91440" bIns="45720" numCol="1" anchor="t" anchorCtr="0" compatLnSpc="1"/>
            <a:lstStyle/>
            <a:p>
              <a:endParaRPr lang="id-ID">
                <a:cs typeface="+mn-ea"/>
                <a:sym typeface="+mn-lt"/>
              </a:endParaRPr>
            </a:p>
          </p:txBody>
        </p:sp>
        <p:sp>
          <p:nvSpPr>
            <p:cNvPr id="1048696" name="Freeform 29"/>
            <p:cNvSpPr/>
            <p:nvPr/>
          </p:nvSpPr>
          <p:spPr bwMode="auto">
            <a:xfrm>
              <a:off x="8672513" y="2519363"/>
              <a:ext cx="19050" cy="82550"/>
            </a:xfrm>
            <a:custGeom>
              <a:avLst/>
              <a:gdLst>
                <a:gd name="T0" fmla="*/ 2 w 5"/>
                <a:gd name="T1" fmla="*/ 0 h 22"/>
                <a:gd name="T2" fmla="*/ 1 w 5"/>
                <a:gd name="T3" fmla="*/ 0 h 22"/>
                <a:gd name="T4" fmla="*/ 0 w 5"/>
                <a:gd name="T5" fmla="*/ 1 h 22"/>
                <a:gd name="T6" fmla="*/ 0 w 5"/>
                <a:gd name="T7" fmla="*/ 21 h 22"/>
                <a:gd name="T8" fmla="*/ 1 w 5"/>
                <a:gd name="T9" fmla="*/ 22 h 22"/>
                <a:gd name="T10" fmla="*/ 3 w 5"/>
                <a:gd name="T11" fmla="*/ 22 h 22"/>
                <a:gd name="T12" fmla="*/ 5 w 5"/>
                <a:gd name="T13" fmla="*/ 22 h 22"/>
                <a:gd name="T14" fmla="*/ 5 w 5"/>
                <a:gd name="T15" fmla="*/ 20 h 22"/>
                <a:gd name="T16" fmla="*/ 5 w 5"/>
                <a:gd name="T17" fmla="*/ 3 h 22"/>
                <a:gd name="T18" fmla="*/ 4 w 5"/>
                <a:gd name="T19" fmla="*/ 1 h 22"/>
                <a:gd name="T20" fmla="*/ 2 w 5"/>
                <a:gd name="T21"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 h="22">
                  <a:moveTo>
                    <a:pt x="2" y="0"/>
                  </a:moveTo>
                  <a:cubicBezTo>
                    <a:pt x="2" y="0"/>
                    <a:pt x="2" y="0"/>
                    <a:pt x="1" y="0"/>
                  </a:cubicBezTo>
                  <a:cubicBezTo>
                    <a:pt x="1" y="0"/>
                    <a:pt x="0" y="1"/>
                    <a:pt x="0" y="1"/>
                  </a:cubicBezTo>
                  <a:cubicBezTo>
                    <a:pt x="0" y="21"/>
                    <a:pt x="0" y="21"/>
                    <a:pt x="0" y="21"/>
                  </a:cubicBezTo>
                  <a:cubicBezTo>
                    <a:pt x="0" y="22"/>
                    <a:pt x="1" y="22"/>
                    <a:pt x="1" y="22"/>
                  </a:cubicBezTo>
                  <a:cubicBezTo>
                    <a:pt x="2" y="22"/>
                    <a:pt x="2" y="22"/>
                    <a:pt x="3" y="22"/>
                  </a:cubicBezTo>
                  <a:cubicBezTo>
                    <a:pt x="4" y="22"/>
                    <a:pt x="4" y="22"/>
                    <a:pt x="5" y="22"/>
                  </a:cubicBezTo>
                  <a:cubicBezTo>
                    <a:pt x="5" y="21"/>
                    <a:pt x="5" y="21"/>
                    <a:pt x="5" y="20"/>
                  </a:cubicBezTo>
                  <a:cubicBezTo>
                    <a:pt x="5" y="3"/>
                    <a:pt x="5" y="3"/>
                    <a:pt x="5" y="3"/>
                  </a:cubicBezTo>
                  <a:cubicBezTo>
                    <a:pt x="5" y="2"/>
                    <a:pt x="5" y="1"/>
                    <a:pt x="4" y="1"/>
                  </a:cubicBezTo>
                  <a:cubicBezTo>
                    <a:pt x="4" y="0"/>
                    <a:pt x="3" y="0"/>
                    <a:pt x="2" y="0"/>
                  </a:cubicBezTo>
                  <a:close/>
                </a:path>
              </a:pathLst>
            </a:custGeom>
            <a:grpFill/>
            <a:ln>
              <a:noFill/>
            </a:ln>
          </p:spPr>
          <p:txBody>
            <a:bodyPr vert="horz" wrap="square" lIns="91440" tIns="45720" rIns="91440" bIns="45720" numCol="1" anchor="t" anchorCtr="0" compatLnSpc="1"/>
            <a:lstStyle/>
            <a:p>
              <a:endParaRPr lang="id-ID">
                <a:cs typeface="+mn-ea"/>
                <a:sym typeface="+mn-lt"/>
              </a:endParaRPr>
            </a:p>
          </p:txBody>
        </p:sp>
        <p:sp>
          <p:nvSpPr>
            <p:cNvPr id="1048697" name="Freeform 30"/>
            <p:cNvSpPr/>
            <p:nvPr/>
          </p:nvSpPr>
          <p:spPr bwMode="auto">
            <a:xfrm>
              <a:off x="8493126" y="2208213"/>
              <a:ext cx="101600" cy="179388"/>
            </a:xfrm>
            <a:custGeom>
              <a:avLst/>
              <a:gdLst>
                <a:gd name="T0" fmla="*/ 21 w 64"/>
                <a:gd name="T1" fmla="*/ 113 h 113"/>
                <a:gd name="T2" fmla="*/ 40 w 64"/>
                <a:gd name="T3" fmla="*/ 113 h 113"/>
                <a:gd name="T4" fmla="*/ 40 w 64"/>
                <a:gd name="T5" fmla="*/ 66 h 113"/>
                <a:gd name="T6" fmla="*/ 64 w 64"/>
                <a:gd name="T7" fmla="*/ 0 h 113"/>
                <a:gd name="T8" fmla="*/ 42 w 64"/>
                <a:gd name="T9" fmla="*/ 0 h 113"/>
                <a:gd name="T10" fmla="*/ 31 w 64"/>
                <a:gd name="T11" fmla="*/ 45 h 113"/>
                <a:gd name="T12" fmla="*/ 31 w 64"/>
                <a:gd name="T13" fmla="*/ 45 h 113"/>
                <a:gd name="T14" fmla="*/ 19 w 64"/>
                <a:gd name="T15" fmla="*/ 0 h 113"/>
                <a:gd name="T16" fmla="*/ 0 w 64"/>
                <a:gd name="T17" fmla="*/ 0 h 113"/>
                <a:gd name="T18" fmla="*/ 21 w 64"/>
                <a:gd name="T19" fmla="*/ 68 h 113"/>
                <a:gd name="T20" fmla="*/ 21 w 64"/>
                <a:gd name="T21" fmla="*/ 113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 h="113">
                  <a:moveTo>
                    <a:pt x="21" y="113"/>
                  </a:moveTo>
                  <a:lnTo>
                    <a:pt x="40" y="113"/>
                  </a:lnTo>
                  <a:lnTo>
                    <a:pt x="40" y="66"/>
                  </a:lnTo>
                  <a:lnTo>
                    <a:pt x="64" y="0"/>
                  </a:lnTo>
                  <a:lnTo>
                    <a:pt x="42" y="0"/>
                  </a:lnTo>
                  <a:lnTo>
                    <a:pt x="31" y="45"/>
                  </a:lnTo>
                  <a:lnTo>
                    <a:pt x="31" y="45"/>
                  </a:lnTo>
                  <a:lnTo>
                    <a:pt x="19" y="0"/>
                  </a:lnTo>
                  <a:lnTo>
                    <a:pt x="0" y="0"/>
                  </a:lnTo>
                  <a:lnTo>
                    <a:pt x="21" y="68"/>
                  </a:lnTo>
                  <a:lnTo>
                    <a:pt x="21" y="113"/>
                  </a:lnTo>
                  <a:close/>
                </a:path>
              </a:pathLst>
            </a:custGeom>
            <a:grpFill/>
            <a:ln>
              <a:noFill/>
            </a:ln>
          </p:spPr>
          <p:txBody>
            <a:bodyPr vert="horz" wrap="square" lIns="91440" tIns="45720" rIns="91440" bIns="45720" numCol="1" anchor="t" anchorCtr="0" compatLnSpc="1"/>
            <a:lstStyle/>
            <a:p>
              <a:endParaRPr lang="id-ID">
                <a:cs typeface="+mn-ea"/>
                <a:sym typeface="+mn-lt"/>
              </a:endParaRPr>
            </a:p>
          </p:txBody>
        </p:sp>
        <p:sp>
          <p:nvSpPr>
            <p:cNvPr id="1048698" name="Freeform 31"/>
            <p:cNvSpPr>
              <a:spLocks noEditPoints="1"/>
            </p:cNvSpPr>
            <p:nvPr/>
          </p:nvSpPr>
          <p:spPr bwMode="auto">
            <a:xfrm>
              <a:off x="8594726" y="2252663"/>
              <a:ext cx="77788" cy="139700"/>
            </a:xfrm>
            <a:custGeom>
              <a:avLst/>
              <a:gdLst>
                <a:gd name="T0" fmla="*/ 11 w 21"/>
                <a:gd name="T1" fmla="*/ 37 h 37"/>
                <a:gd name="T2" fmla="*/ 18 w 21"/>
                <a:gd name="T3" fmla="*/ 34 h 37"/>
                <a:gd name="T4" fmla="*/ 21 w 21"/>
                <a:gd name="T5" fmla="*/ 27 h 37"/>
                <a:gd name="T6" fmla="*/ 21 w 21"/>
                <a:gd name="T7" fmla="*/ 9 h 37"/>
                <a:gd name="T8" fmla="*/ 18 w 21"/>
                <a:gd name="T9" fmla="*/ 2 h 37"/>
                <a:gd name="T10" fmla="*/ 11 w 21"/>
                <a:gd name="T11" fmla="*/ 0 h 37"/>
                <a:gd name="T12" fmla="*/ 3 w 21"/>
                <a:gd name="T13" fmla="*/ 2 h 37"/>
                <a:gd name="T14" fmla="*/ 0 w 21"/>
                <a:gd name="T15" fmla="*/ 9 h 37"/>
                <a:gd name="T16" fmla="*/ 0 w 21"/>
                <a:gd name="T17" fmla="*/ 27 h 37"/>
                <a:gd name="T18" fmla="*/ 3 w 21"/>
                <a:gd name="T19" fmla="*/ 34 h 37"/>
                <a:gd name="T20" fmla="*/ 11 w 21"/>
                <a:gd name="T21" fmla="*/ 37 h 37"/>
                <a:gd name="T22" fmla="*/ 8 w 21"/>
                <a:gd name="T23" fmla="*/ 8 h 37"/>
                <a:gd name="T24" fmla="*/ 8 w 21"/>
                <a:gd name="T25" fmla="*/ 7 h 37"/>
                <a:gd name="T26" fmla="*/ 11 w 21"/>
                <a:gd name="T27" fmla="*/ 6 h 37"/>
                <a:gd name="T28" fmla="*/ 13 w 21"/>
                <a:gd name="T29" fmla="*/ 7 h 37"/>
                <a:gd name="T30" fmla="*/ 14 w 21"/>
                <a:gd name="T31" fmla="*/ 8 h 37"/>
                <a:gd name="T32" fmla="*/ 14 w 21"/>
                <a:gd name="T33" fmla="*/ 28 h 37"/>
                <a:gd name="T34" fmla="*/ 13 w 21"/>
                <a:gd name="T35" fmla="*/ 30 h 37"/>
                <a:gd name="T36" fmla="*/ 11 w 21"/>
                <a:gd name="T37" fmla="*/ 31 h 37"/>
                <a:gd name="T38" fmla="*/ 8 w 21"/>
                <a:gd name="T39" fmla="*/ 30 h 37"/>
                <a:gd name="T40" fmla="*/ 8 w 21"/>
                <a:gd name="T41" fmla="*/ 28 h 37"/>
                <a:gd name="T42" fmla="*/ 8 w 21"/>
                <a:gd name="T43" fmla="*/ 8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 h="37">
                  <a:moveTo>
                    <a:pt x="11" y="37"/>
                  </a:moveTo>
                  <a:cubicBezTo>
                    <a:pt x="14" y="37"/>
                    <a:pt x="16" y="36"/>
                    <a:pt x="18" y="34"/>
                  </a:cubicBezTo>
                  <a:cubicBezTo>
                    <a:pt x="20" y="32"/>
                    <a:pt x="21" y="30"/>
                    <a:pt x="21" y="27"/>
                  </a:cubicBezTo>
                  <a:cubicBezTo>
                    <a:pt x="21" y="9"/>
                    <a:pt x="21" y="9"/>
                    <a:pt x="21" y="9"/>
                  </a:cubicBezTo>
                  <a:cubicBezTo>
                    <a:pt x="21" y="6"/>
                    <a:pt x="20" y="4"/>
                    <a:pt x="18" y="2"/>
                  </a:cubicBezTo>
                  <a:cubicBezTo>
                    <a:pt x="16" y="1"/>
                    <a:pt x="14" y="0"/>
                    <a:pt x="11" y="0"/>
                  </a:cubicBezTo>
                  <a:cubicBezTo>
                    <a:pt x="8" y="0"/>
                    <a:pt x="5" y="1"/>
                    <a:pt x="3" y="2"/>
                  </a:cubicBezTo>
                  <a:cubicBezTo>
                    <a:pt x="1" y="4"/>
                    <a:pt x="0" y="6"/>
                    <a:pt x="0" y="9"/>
                  </a:cubicBezTo>
                  <a:cubicBezTo>
                    <a:pt x="0" y="27"/>
                    <a:pt x="0" y="27"/>
                    <a:pt x="0" y="27"/>
                  </a:cubicBezTo>
                  <a:cubicBezTo>
                    <a:pt x="0" y="30"/>
                    <a:pt x="1" y="32"/>
                    <a:pt x="3" y="34"/>
                  </a:cubicBezTo>
                  <a:cubicBezTo>
                    <a:pt x="5" y="36"/>
                    <a:pt x="7" y="37"/>
                    <a:pt x="11" y="37"/>
                  </a:cubicBezTo>
                  <a:close/>
                  <a:moveTo>
                    <a:pt x="8" y="8"/>
                  </a:moveTo>
                  <a:cubicBezTo>
                    <a:pt x="8" y="8"/>
                    <a:pt x="8" y="7"/>
                    <a:pt x="8" y="7"/>
                  </a:cubicBezTo>
                  <a:cubicBezTo>
                    <a:pt x="9" y="6"/>
                    <a:pt x="10" y="6"/>
                    <a:pt x="11" y="6"/>
                  </a:cubicBezTo>
                  <a:cubicBezTo>
                    <a:pt x="12" y="6"/>
                    <a:pt x="12" y="6"/>
                    <a:pt x="13" y="7"/>
                  </a:cubicBezTo>
                  <a:cubicBezTo>
                    <a:pt x="13" y="7"/>
                    <a:pt x="14" y="8"/>
                    <a:pt x="14" y="8"/>
                  </a:cubicBezTo>
                  <a:cubicBezTo>
                    <a:pt x="14" y="28"/>
                    <a:pt x="14" y="28"/>
                    <a:pt x="14" y="28"/>
                  </a:cubicBezTo>
                  <a:cubicBezTo>
                    <a:pt x="14" y="28"/>
                    <a:pt x="13" y="29"/>
                    <a:pt x="13" y="30"/>
                  </a:cubicBezTo>
                  <a:cubicBezTo>
                    <a:pt x="12" y="30"/>
                    <a:pt x="12" y="31"/>
                    <a:pt x="11" y="31"/>
                  </a:cubicBezTo>
                  <a:cubicBezTo>
                    <a:pt x="10" y="31"/>
                    <a:pt x="9" y="30"/>
                    <a:pt x="8" y="30"/>
                  </a:cubicBezTo>
                  <a:cubicBezTo>
                    <a:pt x="8" y="29"/>
                    <a:pt x="8" y="28"/>
                    <a:pt x="8" y="28"/>
                  </a:cubicBezTo>
                  <a:lnTo>
                    <a:pt x="8" y="8"/>
                  </a:lnTo>
                  <a:close/>
                </a:path>
              </a:pathLst>
            </a:custGeom>
            <a:grpFill/>
            <a:ln>
              <a:noFill/>
            </a:ln>
          </p:spPr>
          <p:txBody>
            <a:bodyPr vert="horz" wrap="square" lIns="91440" tIns="45720" rIns="91440" bIns="45720" numCol="1" anchor="t" anchorCtr="0" compatLnSpc="1"/>
            <a:lstStyle/>
            <a:p>
              <a:endParaRPr lang="id-ID">
                <a:cs typeface="+mn-ea"/>
                <a:sym typeface="+mn-lt"/>
              </a:endParaRPr>
            </a:p>
          </p:txBody>
        </p:sp>
        <p:sp>
          <p:nvSpPr>
            <p:cNvPr id="1048699" name="Freeform 32"/>
            <p:cNvSpPr/>
            <p:nvPr/>
          </p:nvSpPr>
          <p:spPr bwMode="auto">
            <a:xfrm>
              <a:off x="8696326" y="2255838"/>
              <a:ext cx="74613" cy="131763"/>
            </a:xfrm>
            <a:custGeom>
              <a:avLst/>
              <a:gdLst>
                <a:gd name="T0" fmla="*/ 5 w 20"/>
                <a:gd name="T1" fmla="*/ 35 h 35"/>
                <a:gd name="T2" fmla="*/ 9 w 20"/>
                <a:gd name="T3" fmla="*/ 34 h 35"/>
                <a:gd name="T4" fmla="*/ 13 w 20"/>
                <a:gd name="T5" fmla="*/ 31 h 35"/>
                <a:gd name="T6" fmla="*/ 13 w 20"/>
                <a:gd name="T7" fmla="*/ 35 h 35"/>
                <a:gd name="T8" fmla="*/ 20 w 20"/>
                <a:gd name="T9" fmla="*/ 35 h 35"/>
                <a:gd name="T10" fmla="*/ 20 w 20"/>
                <a:gd name="T11" fmla="*/ 0 h 35"/>
                <a:gd name="T12" fmla="*/ 13 w 20"/>
                <a:gd name="T13" fmla="*/ 0 h 35"/>
                <a:gd name="T14" fmla="*/ 13 w 20"/>
                <a:gd name="T15" fmla="*/ 26 h 35"/>
                <a:gd name="T16" fmla="*/ 11 w 20"/>
                <a:gd name="T17" fmla="*/ 28 h 35"/>
                <a:gd name="T18" fmla="*/ 9 w 20"/>
                <a:gd name="T19" fmla="*/ 29 h 35"/>
                <a:gd name="T20" fmla="*/ 8 w 20"/>
                <a:gd name="T21" fmla="*/ 28 h 35"/>
                <a:gd name="T22" fmla="*/ 7 w 20"/>
                <a:gd name="T23" fmla="*/ 27 h 35"/>
                <a:gd name="T24" fmla="*/ 7 w 20"/>
                <a:gd name="T25" fmla="*/ 0 h 35"/>
                <a:gd name="T26" fmla="*/ 0 w 20"/>
                <a:gd name="T27" fmla="*/ 0 h 35"/>
                <a:gd name="T28" fmla="*/ 0 w 20"/>
                <a:gd name="T29" fmla="*/ 29 h 35"/>
                <a:gd name="T30" fmla="*/ 1 w 20"/>
                <a:gd name="T31" fmla="*/ 34 h 35"/>
                <a:gd name="T32" fmla="*/ 5 w 20"/>
                <a:gd name="T33"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35">
                  <a:moveTo>
                    <a:pt x="5" y="35"/>
                  </a:moveTo>
                  <a:cubicBezTo>
                    <a:pt x="6" y="35"/>
                    <a:pt x="8" y="35"/>
                    <a:pt x="9" y="34"/>
                  </a:cubicBezTo>
                  <a:cubicBezTo>
                    <a:pt x="10" y="33"/>
                    <a:pt x="12" y="32"/>
                    <a:pt x="13" y="31"/>
                  </a:cubicBezTo>
                  <a:cubicBezTo>
                    <a:pt x="13" y="35"/>
                    <a:pt x="13" y="35"/>
                    <a:pt x="13" y="35"/>
                  </a:cubicBezTo>
                  <a:cubicBezTo>
                    <a:pt x="20" y="35"/>
                    <a:pt x="20" y="35"/>
                    <a:pt x="20" y="35"/>
                  </a:cubicBezTo>
                  <a:cubicBezTo>
                    <a:pt x="20" y="0"/>
                    <a:pt x="20" y="0"/>
                    <a:pt x="20" y="0"/>
                  </a:cubicBezTo>
                  <a:cubicBezTo>
                    <a:pt x="13" y="0"/>
                    <a:pt x="13" y="0"/>
                    <a:pt x="13" y="0"/>
                  </a:cubicBezTo>
                  <a:cubicBezTo>
                    <a:pt x="13" y="26"/>
                    <a:pt x="13" y="26"/>
                    <a:pt x="13" y="26"/>
                  </a:cubicBezTo>
                  <a:cubicBezTo>
                    <a:pt x="13" y="27"/>
                    <a:pt x="12" y="28"/>
                    <a:pt x="11" y="28"/>
                  </a:cubicBezTo>
                  <a:cubicBezTo>
                    <a:pt x="10" y="29"/>
                    <a:pt x="9" y="29"/>
                    <a:pt x="9" y="29"/>
                  </a:cubicBezTo>
                  <a:cubicBezTo>
                    <a:pt x="8" y="29"/>
                    <a:pt x="8" y="29"/>
                    <a:pt x="8" y="28"/>
                  </a:cubicBezTo>
                  <a:cubicBezTo>
                    <a:pt x="7" y="28"/>
                    <a:pt x="7" y="27"/>
                    <a:pt x="7" y="27"/>
                  </a:cubicBezTo>
                  <a:cubicBezTo>
                    <a:pt x="7" y="0"/>
                    <a:pt x="7" y="0"/>
                    <a:pt x="7" y="0"/>
                  </a:cubicBezTo>
                  <a:cubicBezTo>
                    <a:pt x="0" y="0"/>
                    <a:pt x="0" y="0"/>
                    <a:pt x="0" y="0"/>
                  </a:cubicBezTo>
                  <a:cubicBezTo>
                    <a:pt x="0" y="29"/>
                    <a:pt x="0" y="29"/>
                    <a:pt x="0" y="29"/>
                  </a:cubicBezTo>
                  <a:cubicBezTo>
                    <a:pt x="0" y="31"/>
                    <a:pt x="0" y="33"/>
                    <a:pt x="1" y="34"/>
                  </a:cubicBezTo>
                  <a:cubicBezTo>
                    <a:pt x="2" y="35"/>
                    <a:pt x="3" y="35"/>
                    <a:pt x="5" y="35"/>
                  </a:cubicBezTo>
                  <a:close/>
                </a:path>
              </a:pathLst>
            </a:custGeom>
            <a:grpFill/>
            <a:ln>
              <a:noFill/>
            </a:ln>
          </p:spPr>
          <p:txBody>
            <a:bodyPr vert="horz" wrap="square" lIns="91440" tIns="45720" rIns="91440" bIns="45720" numCol="1" anchor="t" anchorCtr="0" compatLnSpc="1"/>
            <a:lstStyle/>
            <a:p>
              <a:endParaRPr lang="id-ID">
                <a:cs typeface="+mn-ea"/>
                <a:sym typeface="+mn-lt"/>
              </a:endParaRPr>
            </a:p>
          </p:txBody>
        </p:sp>
      </p:grpSp>
      <p:sp>
        <p:nvSpPr>
          <p:cNvPr id="1048700" name="矩形 47"/>
          <p:cNvSpPr/>
          <p:nvPr/>
        </p:nvSpPr>
        <p:spPr>
          <a:xfrm>
            <a:off x="3436969" y="4389392"/>
            <a:ext cx="4377253" cy="400110"/>
          </a:xfrm>
          <a:prstGeom prst="rect">
            <a:avLst/>
          </a:prstGeom>
        </p:spPr>
        <p:txBody>
          <a:bodyPr wrap="square">
            <a:spAutoFit/>
          </a:bodyPr>
          <a:lstStyle/>
          <a:p>
            <a:pPr algn="ctr">
              <a:spcBef>
                <a:spcPct val="0"/>
              </a:spcBef>
            </a:pPr>
            <a:r>
              <a:rPr lang="en-US" altLang="zh-CN" sz="2000" b="1" dirty="0">
                <a:cs typeface="+mn-ea"/>
                <a:sym typeface="+mn-lt"/>
              </a:rPr>
              <a:t>FISHER</a:t>
            </a:r>
            <a:r>
              <a:rPr lang="zh-CN" altLang="en-US" sz="2000" b="1" dirty="0">
                <a:cs typeface="+mn-ea"/>
                <a:sym typeface="+mn-lt"/>
              </a:rPr>
              <a:t>判别分析计算界面</a:t>
            </a:r>
            <a:endParaRPr lang="en-US" altLang="zh-CN" sz="2000" b="1" dirty="0">
              <a:cs typeface="+mn-ea"/>
              <a:sym typeface="+mn-lt"/>
            </a:endParaRPr>
          </a:p>
        </p:txBody>
      </p:sp>
      <p:sp>
        <p:nvSpPr>
          <p:cNvPr id="10" name="文本框 9">
            <a:extLst>
              <a:ext uri="{FF2B5EF4-FFF2-40B4-BE49-F238E27FC236}">
                <a16:creationId xmlns:a16="http://schemas.microsoft.com/office/drawing/2014/main" id="{6077B177-95EE-4F80-7233-A426B5C4BB5F}"/>
              </a:ext>
            </a:extLst>
          </p:cNvPr>
          <p:cNvSpPr txBox="1"/>
          <p:nvPr/>
        </p:nvSpPr>
        <p:spPr>
          <a:xfrm>
            <a:off x="1827396" y="5364193"/>
            <a:ext cx="1699795" cy="458908"/>
          </a:xfrm>
          <a:prstGeom prst="rect">
            <a:avLst/>
          </a:prstGeom>
          <a:noFill/>
        </p:spPr>
        <p:txBody>
          <a:bodyPr wrap="square" rtlCol="0">
            <a:spAutoFit/>
          </a:bodyPr>
          <a:lstStyle/>
          <a:p>
            <a:pPr>
              <a:lnSpc>
                <a:spcPct val="150000"/>
              </a:lnSpc>
            </a:pPr>
            <a:r>
              <a:rPr lang="zh-CN" altLang="en-US" dirty="0">
                <a:solidFill>
                  <a:schemeClr val="bg1"/>
                </a:solidFill>
                <a:latin typeface="+mj-ea"/>
                <a:ea typeface="+mj-ea"/>
              </a:rPr>
              <a:t>输入数据集</a:t>
            </a:r>
          </a:p>
        </p:txBody>
      </p:sp>
      <p:pic>
        <p:nvPicPr>
          <p:cNvPr id="3" name="图片 2">
            <a:extLst>
              <a:ext uri="{FF2B5EF4-FFF2-40B4-BE49-F238E27FC236}">
                <a16:creationId xmlns:a16="http://schemas.microsoft.com/office/drawing/2014/main" id="{87CA3B0F-90E7-305B-7C34-FB6A344B07DE}"/>
              </a:ext>
            </a:extLst>
          </p:cNvPr>
          <p:cNvPicPr>
            <a:picLocks noChangeAspect="1"/>
          </p:cNvPicPr>
          <p:nvPr/>
        </p:nvPicPr>
        <p:blipFill>
          <a:blip r:embed="rId3"/>
          <a:stretch>
            <a:fillRect/>
          </a:stretch>
        </p:blipFill>
        <p:spPr>
          <a:xfrm>
            <a:off x="2185237" y="814943"/>
            <a:ext cx="7157156" cy="3541979"/>
          </a:xfrm>
          <a:prstGeom prst="rect">
            <a:avLst/>
          </a:prstGeom>
        </p:spPr>
      </p:pic>
      <p:sp>
        <p:nvSpPr>
          <p:cNvPr id="7" name="矩形: 圆角 6">
            <a:extLst>
              <a:ext uri="{FF2B5EF4-FFF2-40B4-BE49-F238E27FC236}">
                <a16:creationId xmlns:a16="http://schemas.microsoft.com/office/drawing/2014/main" id="{F647A2B0-7C26-A523-5753-8B69AD1C2FB6}"/>
              </a:ext>
            </a:extLst>
          </p:cNvPr>
          <p:cNvSpPr/>
          <p:nvPr/>
        </p:nvSpPr>
        <p:spPr>
          <a:xfrm>
            <a:off x="4624756" y="5357777"/>
            <a:ext cx="1699795" cy="58479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D876C17E-1328-9FBF-D423-E61F64E09666}"/>
              </a:ext>
            </a:extLst>
          </p:cNvPr>
          <p:cNvSpPr txBox="1"/>
          <p:nvPr/>
        </p:nvSpPr>
        <p:spPr>
          <a:xfrm>
            <a:off x="4705939" y="5364193"/>
            <a:ext cx="1699795" cy="458908"/>
          </a:xfrm>
          <a:prstGeom prst="rect">
            <a:avLst/>
          </a:prstGeom>
          <a:noFill/>
        </p:spPr>
        <p:txBody>
          <a:bodyPr wrap="square" rtlCol="0">
            <a:spAutoFit/>
          </a:bodyPr>
          <a:lstStyle/>
          <a:p>
            <a:pPr>
              <a:lnSpc>
                <a:spcPct val="150000"/>
              </a:lnSpc>
            </a:pPr>
            <a:r>
              <a:rPr lang="zh-CN" altLang="en-US" dirty="0">
                <a:solidFill>
                  <a:schemeClr val="bg1"/>
                </a:solidFill>
                <a:latin typeface="+mj-ea"/>
                <a:ea typeface="+mj-ea"/>
              </a:rPr>
              <a:t>后台计算分析</a:t>
            </a:r>
          </a:p>
        </p:txBody>
      </p:sp>
      <p:sp>
        <p:nvSpPr>
          <p:cNvPr id="11" name="矩形: 圆角 10">
            <a:extLst>
              <a:ext uri="{FF2B5EF4-FFF2-40B4-BE49-F238E27FC236}">
                <a16:creationId xmlns:a16="http://schemas.microsoft.com/office/drawing/2014/main" id="{48CAA5A4-BE36-45CE-E91E-9B6C1985CCE6}"/>
              </a:ext>
            </a:extLst>
          </p:cNvPr>
          <p:cNvSpPr/>
          <p:nvPr/>
        </p:nvSpPr>
        <p:spPr>
          <a:xfrm>
            <a:off x="7926776" y="5867571"/>
            <a:ext cx="1699795" cy="58479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5CA47D0E-E73C-B72E-C084-28F133CF28EB}"/>
              </a:ext>
            </a:extLst>
          </p:cNvPr>
          <p:cNvSpPr txBox="1"/>
          <p:nvPr/>
        </p:nvSpPr>
        <p:spPr>
          <a:xfrm>
            <a:off x="8175855" y="5867571"/>
            <a:ext cx="1699795" cy="458908"/>
          </a:xfrm>
          <a:prstGeom prst="rect">
            <a:avLst/>
          </a:prstGeom>
          <a:noFill/>
        </p:spPr>
        <p:txBody>
          <a:bodyPr wrap="square" rtlCol="0">
            <a:spAutoFit/>
          </a:bodyPr>
          <a:lstStyle/>
          <a:p>
            <a:pPr>
              <a:lnSpc>
                <a:spcPct val="150000"/>
              </a:lnSpc>
            </a:pPr>
            <a:r>
              <a:rPr lang="zh-CN" altLang="en-US" dirty="0">
                <a:solidFill>
                  <a:schemeClr val="bg1"/>
                </a:solidFill>
                <a:latin typeface="+mj-ea"/>
                <a:ea typeface="+mj-ea"/>
              </a:rPr>
              <a:t>绘制图像</a:t>
            </a:r>
          </a:p>
        </p:txBody>
      </p:sp>
      <p:sp>
        <p:nvSpPr>
          <p:cNvPr id="13" name="矩形: 圆角 12">
            <a:extLst>
              <a:ext uri="{FF2B5EF4-FFF2-40B4-BE49-F238E27FC236}">
                <a16:creationId xmlns:a16="http://schemas.microsoft.com/office/drawing/2014/main" id="{94950F64-9667-A532-D0EB-051DB8060229}"/>
              </a:ext>
            </a:extLst>
          </p:cNvPr>
          <p:cNvSpPr/>
          <p:nvPr/>
        </p:nvSpPr>
        <p:spPr>
          <a:xfrm>
            <a:off x="7926776" y="4889037"/>
            <a:ext cx="1699795" cy="58479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a:extLst>
              <a:ext uri="{FF2B5EF4-FFF2-40B4-BE49-F238E27FC236}">
                <a16:creationId xmlns:a16="http://schemas.microsoft.com/office/drawing/2014/main" id="{F8D6983C-B1D0-2CC3-DC96-6F70A616FAE0}"/>
              </a:ext>
            </a:extLst>
          </p:cNvPr>
          <p:cNvSpPr txBox="1"/>
          <p:nvPr/>
        </p:nvSpPr>
        <p:spPr>
          <a:xfrm>
            <a:off x="8175855" y="4901869"/>
            <a:ext cx="1699795" cy="458908"/>
          </a:xfrm>
          <a:prstGeom prst="rect">
            <a:avLst/>
          </a:prstGeom>
          <a:noFill/>
        </p:spPr>
        <p:txBody>
          <a:bodyPr wrap="square" rtlCol="0">
            <a:spAutoFit/>
          </a:bodyPr>
          <a:lstStyle/>
          <a:p>
            <a:pPr>
              <a:lnSpc>
                <a:spcPct val="150000"/>
              </a:lnSpc>
            </a:pPr>
            <a:r>
              <a:rPr lang="zh-CN" altLang="en-US" dirty="0">
                <a:solidFill>
                  <a:schemeClr val="bg1"/>
                </a:solidFill>
                <a:latin typeface="+mj-ea"/>
                <a:ea typeface="+mj-ea"/>
              </a:rPr>
              <a:t>公式结果</a:t>
            </a:r>
          </a:p>
        </p:txBody>
      </p:sp>
      <p:sp>
        <p:nvSpPr>
          <p:cNvPr id="15" name="箭头: 右 14">
            <a:extLst>
              <a:ext uri="{FF2B5EF4-FFF2-40B4-BE49-F238E27FC236}">
                <a16:creationId xmlns:a16="http://schemas.microsoft.com/office/drawing/2014/main" id="{C9DC87CF-F9CB-FA1D-CD38-AA909EF98620}"/>
              </a:ext>
            </a:extLst>
          </p:cNvPr>
          <p:cNvSpPr/>
          <p:nvPr/>
        </p:nvSpPr>
        <p:spPr>
          <a:xfrm>
            <a:off x="3405416" y="5354468"/>
            <a:ext cx="1097565" cy="58479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solidFill>
                  <a:srgbClr val="FFFF00"/>
                </a:solidFill>
              </a:rPr>
              <a:t>统计学</a:t>
            </a:r>
          </a:p>
        </p:txBody>
      </p:sp>
      <p:sp>
        <p:nvSpPr>
          <p:cNvPr id="18" name="箭头: 右 17">
            <a:extLst>
              <a:ext uri="{FF2B5EF4-FFF2-40B4-BE49-F238E27FC236}">
                <a16:creationId xmlns:a16="http://schemas.microsoft.com/office/drawing/2014/main" id="{A2B0BBAB-2753-031A-6811-2C07B4FB16C4}"/>
              </a:ext>
            </a:extLst>
          </p:cNvPr>
          <p:cNvSpPr/>
          <p:nvPr/>
        </p:nvSpPr>
        <p:spPr>
          <a:xfrm>
            <a:off x="6568100" y="5250671"/>
            <a:ext cx="1277493" cy="79238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solidFill>
                  <a:srgbClr val="FFFF00"/>
                </a:solidFill>
              </a:rPr>
              <a:t>可视化</a:t>
            </a:r>
          </a:p>
        </p:txBody>
      </p:sp>
      <p:sp>
        <p:nvSpPr>
          <p:cNvPr id="20" name="椭圆 19">
            <a:extLst>
              <a:ext uri="{FF2B5EF4-FFF2-40B4-BE49-F238E27FC236}">
                <a16:creationId xmlns:a16="http://schemas.microsoft.com/office/drawing/2014/main" id="{71480FA2-12B7-8A06-FEF4-41A6F4A4693D}"/>
              </a:ext>
            </a:extLst>
          </p:cNvPr>
          <p:cNvSpPr/>
          <p:nvPr/>
        </p:nvSpPr>
        <p:spPr>
          <a:xfrm>
            <a:off x="6815015" y="531521"/>
            <a:ext cx="2383693" cy="2851887"/>
          </a:xfrm>
          <a:prstGeom prst="ellipse">
            <a:avLst/>
          </a:prstGeom>
          <a:noFill/>
          <a:ln w="38100">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21" name="文本框 20">
            <a:extLst>
              <a:ext uri="{FF2B5EF4-FFF2-40B4-BE49-F238E27FC236}">
                <a16:creationId xmlns:a16="http://schemas.microsoft.com/office/drawing/2014/main" id="{2D20B8F9-97DA-1856-98EE-F876F7AC8C0A}"/>
              </a:ext>
            </a:extLst>
          </p:cNvPr>
          <p:cNvSpPr txBox="1"/>
          <p:nvPr/>
        </p:nvSpPr>
        <p:spPr>
          <a:xfrm>
            <a:off x="9754048" y="1662602"/>
            <a:ext cx="1822967" cy="923330"/>
          </a:xfrm>
          <a:prstGeom prst="rect">
            <a:avLst/>
          </a:prstGeom>
          <a:noFill/>
          <a:ln w="28575">
            <a:solidFill>
              <a:srgbClr val="92D050"/>
            </a:solidFill>
          </a:ln>
        </p:spPr>
        <p:txBody>
          <a:bodyPr wrap="square" rtlCol="0">
            <a:spAutoFit/>
          </a:bodyPr>
          <a:lstStyle/>
          <a:p>
            <a:r>
              <a:rPr lang="zh-CN" altLang="en-US" dirty="0"/>
              <a:t>可自动调节刻度</a:t>
            </a:r>
            <a:endParaRPr lang="en-US" altLang="zh-CN" dirty="0"/>
          </a:p>
          <a:p>
            <a:r>
              <a:rPr lang="zh-CN" altLang="en-US" dirty="0"/>
              <a:t>，鼠标位于点上即可显示坐标</a:t>
            </a:r>
          </a:p>
        </p:txBody>
      </p:sp>
      <p:cxnSp>
        <p:nvCxnSpPr>
          <p:cNvPr id="23" name="直接箭头连接符 22">
            <a:extLst>
              <a:ext uri="{FF2B5EF4-FFF2-40B4-BE49-F238E27FC236}">
                <a16:creationId xmlns:a16="http://schemas.microsoft.com/office/drawing/2014/main" id="{54A8ED23-872C-5139-D984-5CED48229ADA}"/>
              </a:ext>
            </a:extLst>
          </p:cNvPr>
          <p:cNvCxnSpPr>
            <a:stCxn id="21" idx="1"/>
          </p:cNvCxnSpPr>
          <p:nvPr/>
        </p:nvCxnSpPr>
        <p:spPr>
          <a:xfrm flipH="1">
            <a:off x="9198708" y="2124267"/>
            <a:ext cx="555340" cy="0"/>
          </a:xfrm>
          <a:prstGeom prst="straightConnector1">
            <a:avLst/>
          </a:prstGeom>
          <a:ln w="5715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2" name="矩形 1">
            <a:extLst>
              <a:ext uri="{FF2B5EF4-FFF2-40B4-BE49-F238E27FC236}">
                <a16:creationId xmlns:a16="http://schemas.microsoft.com/office/drawing/2014/main" id="{B03AF7CB-9511-8B16-6364-F16DF8E59243}"/>
              </a:ext>
            </a:extLst>
          </p:cNvPr>
          <p:cNvSpPr/>
          <p:nvPr/>
        </p:nvSpPr>
        <p:spPr>
          <a:xfrm>
            <a:off x="636052" y="560433"/>
            <a:ext cx="3655180" cy="287783"/>
          </a:xfrm>
          <a:prstGeom prst="rect">
            <a:avLst/>
          </a:prstGeom>
          <a:solidFill>
            <a:srgbClr val="F2F2F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192074652"/>
      </p:ext>
    </p:extLst>
  </p:cSld>
  <p:clrMapOvr>
    <a:masterClrMapping/>
  </p:clrMapOvr>
  <mc:AlternateContent xmlns:mc="http://schemas.openxmlformats.org/markup-compatibility/2006" xmlns:p14="http://schemas.microsoft.com/office/powerpoint/2010/main">
    <mc:Choice Requires="p14">
      <p:transition spd="slow" p14:dur="1600" advClick="0" advTm="10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48687"/>
                                        </p:tgtEl>
                                        <p:attrNameLst>
                                          <p:attrName>style.visibility</p:attrName>
                                        </p:attrNameLst>
                                      </p:cBhvr>
                                      <p:to>
                                        <p:strVal val="visible"/>
                                      </p:to>
                                    </p:set>
                                    <p:animEffect transition="in" filter="wipe(left)">
                                      <p:cBhvr>
                                        <p:cTn id="7" dur="500"/>
                                        <p:tgtEl>
                                          <p:spTgt spid="1048687"/>
                                        </p:tgtEl>
                                      </p:cBhvr>
                                    </p:animEffect>
                                  </p:childTnLst>
                                </p:cTn>
                              </p:par>
                            </p:childTnLst>
                          </p:cTn>
                        </p:par>
                        <p:par>
                          <p:cTn id="8" fill="hold">
                            <p:stCondLst>
                              <p:cond delay="500"/>
                            </p:stCondLst>
                            <p:childTnLst>
                              <p:par>
                                <p:cTn id="9" presetID="22" presetClass="entr" presetSubtype="2" fill="hold" grpId="0" nodeType="afterEffect">
                                  <p:stCondLst>
                                    <p:cond delay="0"/>
                                  </p:stCondLst>
                                  <p:childTnLst>
                                    <p:set>
                                      <p:cBhvr>
                                        <p:cTn id="10" dur="1" fill="hold">
                                          <p:stCondLst>
                                            <p:cond delay="0"/>
                                          </p:stCondLst>
                                        </p:cTn>
                                        <p:tgtEl>
                                          <p:spTgt spid="1048693"/>
                                        </p:tgtEl>
                                        <p:attrNameLst>
                                          <p:attrName>style.visibility</p:attrName>
                                        </p:attrNameLst>
                                      </p:cBhvr>
                                      <p:to>
                                        <p:strVal val="visible"/>
                                      </p:to>
                                    </p:set>
                                    <p:animEffect transition="in" filter="wipe(right)">
                                      <p:cBhvr>
                                        <p:cTn id="11" dur="500"/>
                                        <p:tgtEl>
                                          <p:spTgt spid="1048693"/>
                                        </p:tgtEl>
                                      </p:cBhvr>
                                    </p:animEffect>
                                  </p:childTnLst>
                                </p:cTn>
                              </p:par>
                              <p:par>
                                <p:cTn id="12" presetID="22" presetClass="entr" presetSubtype="2" fill="hold" nodeType="withEffect">
                                  <p:stCondLst>
                                    <p:cond delay="0"/>
                                  </p:stCondLst>
                                  <p:childTnLst>
                                    <p:set>
                                      <p:cBhvr>
                                        <p:cTn id="13" dur="1" fill="hold">
                                          <p:stCondLst>
                                            <p:cond delay="0"/>
                                          </p:stCondLst>
                                        </p:cTn>
                                        <p:tgtEl>
                                          <p:spTgt spid="125"/>
                                        </p:tgtEl>
                                        <p:attrNameLst>
                                          <p:attrName>style.visibility</p:attrName>
                                        </p:attrNameLst>
                                      </p:cBhvr>
                                      <p:to>
                                        <p:strVal val="visible"/>
                                      </p:to>
                                    </p:set>
                                    <p:animEffect transition="in" filter="wipe(right)">
                                      <p:cBhvr>
                                        <p:cTn id="14" dur="500"/>
                                        <p:tgtEl>
                                          <p:spTgt spid="125"/>
                                        </p:tgtEl>
                                      </p:cBhvr>
                                    </p:animEffect>
                                  </p:childTnLst>
                                </p:cTn>
                              </p:par>
                              <p:par>
                                <p:cTn id="15" presetID="22" presetClass="entr" presetSubtype="2" fill="hold" grpId="0" nodeType="withEffect">
                                  <p:stCondLst>
                                    <p:cond delay="0"/>
                                  </p:stCondLst>
                                  <p:childTnLst>
                                    <p:set>
                                      <p:cBhvr>
                                        <p:cTn id="16" dur="1" fill="hold">
                                          <p:stCondLst>
                                            <p:cond delay="0"/>
                                          </p:stCondLst>
                                        </p:cTn>
                                        <p:tgtEl>
                                          <p:spTgt spid="1048686"/>
                                        </p:tgtEl>
                                        <p:attrNameLst>
                                          <p:attrName>style.visibility</p:attrName>
                                        </p:attrNameLst>
                                      </p:cBhvr>
                                      <p:to>
                                        <p:strVal val="visible"/>
                                      </p:to>
                                    </p:set>
                                    <p:animEffect transition="in" filter="wipe(right)">
                                      <p:cBhvr>
                                        <p:cTn id="17" dur="500"/>
                                        <p:tgtEl>
                                          <p:spTgt spid="1048686"/>
                                        </p:tgtEl>
                                      </p:cBhvr>
                                    </p:animEffect>
                                  </p:childTnLst>
                                </p:cTn>
                              </p:par>
                              <p:par>
                                <p:cTn id="18" presetID="22" presetClass="entr" presetSubtype="2" fill="hold" grpId="0" nodeType="withEffect">
                                  <p:stCondLst>
                                    <p:cond delay="0"/>
                                  </p:stCondLst>
                                  <p:childTnLst>
                                    <p:set>
                                      <p:cBhvr>
                                        <p:cTn id="19" dur="1" fill="hold">
                                          <p:stCondLst>
                                            <p:cond delay="0"/>
                                          </p:stCondLst>
                                        </p:cTn>
                                        <p:tgtEl>
                                          <p:spTgt spid="1048688"/>
                                        </p:tgtEl>
                                        <p:attrNameLst>
                                          <p:attrName>style.visibility</p:attrName>
                                        </p:attrNameLst>
                                      </p:cBhvr>
                                      <p:to>
                                        <p:strVal val="visible"/>
                                      </p:to>
                                    </p:set>
                                    <p:animEffect transition="in" filter="wipe(right)">
                                      <p:cBhvr>
                                        <p:cTn id="20" dur="500"/>
                                        <p:tgtEl>
                                          <p:spTgt spid="1048688"/>
                                        </p:tgtEl>
                                      </p:cBhvr>
                                    </p:animEffect>
                                  </p:childTnLst>
                                </p:cTn>
                              </p:par>
                              <p:par>
                                <p:cTn id="21" presetID="22" presetClass="entr" presetSubtype="2" fill="hold" grpId="0" nodeType="withEffect">
                                  <p:stCondLst>
                                    <p:cond delay="0"/>
                                  </p:stCondLst>
                                  <p:childTnLst>
                                    <p:set>
                                      <p:cBhvr>
                                        <p:cTn id="22" dur="1" fill="hold">
                                          <p:stCondLst>
                                            <p:cond delay="0"/>
                                          </p:stCondLst>
                                        </p:cTn>
                                        <p:tgtEl>
                                          <p:spTgt spid="1048689"/>
                                        </p:tgtEl>
                                        <p:attrNameLst>
                                          <p:attrName>style.visibility</p:attrName>
                                        </p:attrNameLst>
                                      </p:cBhvr>
                                      <p:to>
                                        <p:strVal val="visible"/>
                                      </p:to>
                                    </p:set>
                                    <p:animEffect transition="in" filter="wipe(right)">
                                      <p:cBhvr>
                                        <p:cTn id="23" dur="500"/>
                                        <p:tgtEl>
                                          <p:spTgt spid="1048689"/>
                                        </p:tgtEl>
                                      </p:cBhvr>
                                    </p:animEffect>
                                  </p:childTnLst>
                                </p:cTn>
                              </p:par>
                              <p:par>
                                <p:cTn id="24" presetID="22" presetClass="entr" presetSubtype="2" fill="hold" grpId="0" nodeType="withEffect">
                                  <p:stCondLst>
                                    <p:cond delay="0"/>
                                  </p:stCondLst>
                                  <p:childTnLst>
                                    <p:set>
                                      <p:cBhvr>
                                        <p:cTn id="25" dur="1" fill="hold">
                                          <p:stCondLst>
                                            <p:cond delay="0"/>
                                          </p:stCondLst>
                                        </p:cTn>
                                        <p:tgtEl>
                                          <p:spTgt spid="1048690"/>
                                        </p:tgtEl>
                                        <p:attrNameLst>
                                          <p:attrName>style.visibility</p:attrName>
                                        </p:attrNameLst>
                                      </p:cBhvr>
                                      <p:to>
                                        <p:strVal val="visible"/>
                                      </p:to>
                                    </p:set>
                                    <p:animEffect transition="in" filter="wipe(right)">
                                      <p:cBhvr>
                                        <p:cTn id="26" dur="500"/>
                                        <p:tgtEl>
                                          <p:spTgt spid="1048690"/>
                                        </p:tgtEl>
                                      </p:cBhvr>
                                    </p:animEffect>
                                  </p:childTnLst>
                                </p:cTn>
                              </p:par>
                              <p:par>
                                <p:cTn id="27" presetID="22" presetClass="entr" presetSubtype="2" fill="hold" grpId="0" nodeType="withEffect">
                                  <p:stCondLst>
                                    <p:cond delay="0"/>
                                  </p:stCondLst>
                                  <p:childTnLst>
                                    <p:set>
                                      <p:cBhvr>
                                        <p:cTn id="28" dur="1" fill="hold">
                                          <p:stCondLst>
                                            <p:cond delay="0"/>
                                          </p:stCondLst>
                                        </p:cTn>
                                        <p:tgtEl>
                                          <p:spTgt spid="1048691"/>
                                        </p:tgtEl>
                                        <p:attrNameLst>
                                          <p:attrName>style.visibility</p:attrName>
                                        </p:attrNameLst>
                                      </p:cBhvr>
                                      <p:to>
                                        <p:strVal val="visible"/>
                                      </p:to>
                                    </p:set>
                                    <p:animEffect transition="in" filter="wipe(right)">
                                      <p:cBhvr>
                                        <p:cTn id="29" dur="500"/>
                                        <p:tgtEl>
                                          <p:spTgt spid="1048691"/>
                                        </p:tgtEl>
                                      </p:cBhvr>
                                    </p:animEffect>
                                  </p:childTnLst>
                                </p:cTn>
                              </p:par>
                              <p:par>
                                <p:cTn id="30" presetID="22" presetClass="entr" presetSubtype="2" fill="hold" grpId="0" nodeType="withEffect">
                                  <p:stCondLst>
                                    <p:cond delay="0"/>
                                  </p:stCondLst>
                                  <p:childTnLst>
                                    <p:set>
                                      <p:cBhvr>
                                        <p:cTn id="31" dur="1" fill="hold">
                                          <p:stCondLst>
                                            <p:cond delay="0"/>
                                          </p:stCondLst>
                                        </p:cTn>
                                        <p:tgtEl>
                                          <p:spTgt spid="1048692"/>
                                        </p:tgtEl>
                                        <p:attrNameLst>
                                          <p:attrName>style.visibility</p:attrName>
                                        </p:attrNameLst>
                                      </p:cBhvr>
                                      <p:to>
                                        <p:strVal val="visible"/>
                                      </p:to>
                                    </p:set>
                                    <p:animEffect transition="in" filter="wipe(right)">
                                      <p:cBhvr>
                                        <p:cTn id="32" dur="500"/>
                                        <p:tgtEl>
                                          <p:spTgt spid="1048692"/>
                                        </p:tgtEl>
                                      </p:cBhvr>
                                    </p:animEffect>
                                  </p:childTnLst>
                                </p:cTn>
                              </p:par>
                              <p:par>
                                <p:cTn id="33" presetID="42" presetClass="entr" presetSubtype="0" fill="hold" grpId="0" nodeType="withEffect">
                                  <p:stCondLst>
                                    <p:cond delay="0"/>
                                  </p:stCondLst>
                                  <p:childTnLst>
                                    <p:set>
                                      <p:cBhvr>
                                        <p:cTn id="34" dur="1" fill="hold">
                                          <p:stCondLst>
                                            <p:cond delay="0"/>
                                          </p:stCondLst>
                                        </p:cTn>
                                        <p:tgtEl>
                                          <p:spTgt spid="1048700"/>
                                        </p:tgtEl>
                                        <p:attrNameLst>
                                          <p:attrName>style.visibility</p:attrName>
                                        </p:attrNameLst>
                                      </p:cBhvr>
                                      <p:to>
                                        <p:strVal val="visible"/>
                                      </p:to>
                                    </p:set>
                                    <p:animEffect transition="in" filter="fade">
                                      <p:cBhvr>
                                        <p:cTn id="35" dur="1000"/>
                                        <p:tgtEl>
                                          <p:spTgt spid="1048700"/>
                                        </p:tgtEl>
                                      </p:cBhvr>
                                    </p:animEffect>
                                    <p:anim calcmode="lin" valueType="num">
                                      <p:cBhvr>
                                        <p:cTn id="36" dur="1000" fill="hold"/>
                                        <p:tgtEl>
                                          <p:spTgt spid="1048700"/>
                                        </p:tgtEl>
                                        <p:attrNameLst>
                                          <p:attrName>ppt_x</p:attrName>
                                        </p:attrNameLst>
                                      </p:cBhvr>
                                      <p:tavLst>
                                        <p:tav tm="0">
                                          <p:val>
                                            <p:strVal val="#ppt_x"/>
                                          </p:val>
                                        </p:tav>
                                        <p:tav tm="100000">
                                          <p:val>
                                            <p:strVal val="#ppt_x"/>
                                          </p:val>
                                        </p:tav>
                                      </p:tavLst>
                                    </p:anim>
                                    <p:anim calcmode="lin" valueType="num">
                                      <p:cBhvr>
                                        <p:cTn id="37" dur="1000" fill="hold"/>
                                        <p:tgtEl>
                                          <p:spTgt spid="104870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86" grpId="0" animBg="1"/>
      <p:bldP spid="1048687" grpId="0" animBg="1"/>
      <p:bldP spid="1048688" grpId="0" animBg="1"/>
      <p:bldP spid="1048689" grpId="0" animBg="1"/>
      <p:bldP spid="1048690" grpId="0" animBg="1"/>
      <p:bldP spid="1048691" grpId="0" animBg="1"/>
      <p:bldP spid="1048692" grpId="0" animBg="1"/>
      <p:bldP spid="1048693" grpId="0" animBg="1"/>
      <p:bldP spid="104870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03" name="Freeform 17"/>
          <p:cNvSpPr/>
          <p:nvPr/>
        </p:nvSpPr>
        <p:spPr bwMode="auto">
          <a:xfrm>
            <a:off x="1115015" y="2544810"/>
            <a:ext cx="860504" cy="311679"/>
          </a:xfrm>
          <a:custGeom>
            <a:avLst/>
            <a:gdLst>
              <a:gd name="T0" fmla="*/ 84 w 347"/>
              <a:gd name="T1" fmla="*/ 0 h 128"/>
              <a:gd name="T2" fmla="*/ 263 w 347"/>
              <a:gd name="T3" fmla="*/ 0 h 128"/>
              <a:gd name="T4" fmla="*/ 263 w 347"/>
              <a:gd name="T5" fmla="*/ 128 h 128"/>
              <a:gd name="T6" fmla="*/ 84 w 347"/>
              <a:gd name="T7" fmla="*/ 128 h 128"/>
              <a:gd name="T8" fmla="*/ 84 w 347"/>
              <a:gd name="T9" fmla="*/ 0 h 128"/>
            </a:gdLst>
            <a:ahLst/>
            <a:cxnLst>
              <a:cxn ang="0">
                <a:pos x="T0" y="T1"/>
              </a:cxn>
              <a:cxn ang="0">
                <a:pos x="T2" y="T3"/>
              </a:cxn>
              <a:cxn ang="0">
                <a:pos x="T4" y="T5"/>
              </a:cxn>
              <a:cxn ang="0">
                <a:pos x="T6" y="T7"/>
              </a:cxn>
              <a:cxn ang="0">
                <a:pos x="T8" y="T9"/>
              </a:cxn>
            </a:cxnLst>
            <a:rect l="0" t="0" r="r" b="b"/>
            <a:pathLst>
              <a:path w="347" h="128">
                <a:moveTo>
                  <a:pt x="84" y="0"/>
                </a:moveTo>
                <a:cubicBezTo>
                  <a:pt x="263" y="0"/>
                  <a:pt x="263" y="0"/>
                  <a:pt x="263" y="0"/>
                </a:cubicBezTo>
                <a:cubicBezTo>
                  <a:pt x="347" y="0"/>
                  <a:pt x="347" y="128"/>
                  <a:pt x="263" y="128"/>
                </a:cubicBezTo>
                <a:cubicBezTo>
                  <a:pt x="84" y="128"/>
                  <a:pt x="84" y="128"/>
                  <a:pt x="84" y="128"/>
                </a:cubicBezTo>
                <a:cubicBezTo>
                  <a:pt x="0" y="128"/>
                  <a:pt x="0" y="0"/>
                  <a:pt x="84" y="0"/>
                </a:cubicBezTo>
                <a:close/>
              </a:path>
            </a:pathLst>
          </a:custGeom>
          <a:solidFill>
            <a:schemeClr val="accent2"/>
          </a:solidFill>
          <a:ln>
            <a:noFill/>
          </a:ln>
        </p:spPr>
        <p:txBody>
          <a:bodyPr vert="horz" wrap="square" lIns="91440" tIns="45720" rIns="91440" bIns="45720" numCol="1" anchor="t" anchorCtr="0" compatLnSpc="1"/>
          <a:lstStyle/>
          <a:p>
            <a:endParaRPr lang="id-ID">
              <a:cs typeface="+mn-ea"/>
              <a:sym typeface="+mn-lt"/>
            </a:endParaRPr>
          </a:p>
        </p:txBody>
      </p:sp>
      <p:sp>
        <p:nvSpPr>
          <p:cNvPr id="1048704" name="Freeform 18"/>
          <p:cNvSpPr/>
          <p:nvPr/>
        </p:nvSpPr>
        <p:spPr bwMode="auto">
          <a:xfrm>
            <a:off x="0" y="1443318"/>
            <a:ext cx="1699795" cy="2580130"/>
          </a:xfrm>
          <a:custGeom>
            <a:avLst/>
            <a:gdLst>
              <a:gd name="T0" fmla="*/ 71 w 722"/>
              <a:gd name="T1" fmla="*/ 528 h 1095"/>
              <a:gd name="T2" fmla="*/ 354 w 722"/>
              <a:gd name="T3" fmla="*/ 362 h 1095"/>
              <a:gd name="T4" fmla="*/ 535 w 722"/>
              <a:gd name="T5" fmla="*/ 160 h 1095"/>
              <a:gd name="T6" fmla="*/ 680 w 722"/>
              <a:gd name="T7" fmla="*/ 247 h 1095"/>
              <a:gd name="T8" fmla="*/ 555 w 722"/>
              <a:gd name="T9" fmla="*/ 436 h 1095"/>
              <a:gd name="T10" fmla="*/ 483 w 722"/>
              <a:gd name="T11" fmla="*/ 604 h 1095"/>
              <a:gd name="T12" fmla="*/ 443 w 722"/>
              <a:gd name="T13" fmla="*/ 769 h 1095"/>
              <a:gd name="T14" fmla="*/ 448 w 722"/>
              <a:gd name="T15" fmla="*/ 936 h 1095"/>
              <a:gd name="T16" fmla="*/ 430 w 722"/>
              <a:gd name="T17" fmla="*/ 1085 h 1095"/>
              <a:gd name="T18" fmla="*/ 71 w 722"/>
              <a:gd name="T19" fmla="*/ 949 h 1095"/>
              <a:gd name="T20" fmla="*/ 71 w 722"/>
              <a:gd name="T21" fmla="*/ 528 h 10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2" h="1095">
                <a:moveTo>
                  <a:pt x="71" y="528"/>
                </a:moveTo>
                <a:cubicBezTo>
                  <a:pt x="185" y="498"/>
                  <a:pt x="274" y="441"/>
                  <a:pt x="354" y="362"/>
                </a:cubicBezTo>
                <a:cubicBezTo>
                  <a:pt x="425" y="293"/>
                  <a:pt x="494" y="258"/>
                  <a:pt x="535" y="160"/>
                </a:cubicBezTo>
                <a:cubicBezTo>
                  <a:pt x="586" y="0"/>
                  <a:pt x="722" y="112"/>
                  <a:pt x="680" y="247"/>
                </a:cubicBezTo>
                <a:cubicBezTo>
                  <a:pt x="648" y="327"/>
                  <a:pt x="613" y="379"/>
                  <a:pt x="555" y="436"/>
                </a:cubicBezTo>
                <a:cubicBezTo>
                  <a:pt x="449" y="436"/>
                  <a:pt x="430" y="547"/>
                  <a:pt x="483" y="604"/>
                </a:cubicBezTo>
                <a:cubicBezTo>
                  <a:pt x="401" y="620"/>
                  <a:pt x="397" y="723"/>
                  <a:pt x="443" y="769"/>
                </a:cubicBezTo>
                <a:cubicBezTo>
                  <a:pt x="377" y="805"/>
                  <a:pt x="384" y="917"/>
                  <a:pt x="448" y="936"/>
                </a:cubicBezTo>
                <a:cubicBezTo>
                  <a:pt x="410" y="950"/>
                  <a:pt x="379" y="1024"/>
                  <a:pt x="430" y="1085"/>
                </a:cubicBezTo>
                <a:cubicBezTo>
                  <a:pt x="180" y="1095"/>
                  <a:pt x="143" y="1002"/>
                  <a:pt x="71" y="949"/>
                </a:cubicBezTo>
                <a:cubicBezTo>
                  <a:pt x="0" y="897"/>
                  <a:pt x="0" y="547"/>
                  <a:pt x="71" y="528"/>
                </a:cubicBezTo>
                <a:close/>
              </a:path>
            </a:pathLst>
          </a:custGeom>
          <a:solidFill>
            <a:schemeClr val="accent3"/>
          </a:solidFill>
          <a:ln>
            <a:noFill/>
          </a:ln>
        </p:spPr>
        <p:txBody>
          <a:bodyPr vert="horz" wrap="square" lIns="91440" tIns="45720" rIns="91440" bIns="45720" numCol="1" anchor="t" anchorCtr="0" compatLnSpc="1"/>
          <a:lstStyle/>
          <a:p>
            <a:endParaRPr lang="id-ID">
              <a:cs typeface="+mn-ea"/>
              <a:sym typeface="+mn-lt"/>
            </a:endParaRPr>
          </a:p>
        </p:txBody>
      </p:sp>
      <p:sp>
        <p:nvSpPr>
          <p:cNvPr id="1048705" name="Freeform 19"/>
          <p:cNvSpPr/>
          <p:nvPr/>
        </p:nvSpPr>
        <p:spPr bwMode="auto">
          <a:xfrm>
            <a:off x="973721" y="3327955"/>
            <a:ext cx="980744" cy="312707"/>
          </a:xfrm>
          <a:custGeom>
            <a:avLst/>
            <a:gdLst>
              <a:gd name="T0" fmla="*/ 84 w 396"/>
              <a:gd name="T1" fmla="*/ 0 h 128"/>
              <a:gd name="T2" fmla="*/ 312 w 396"/>
              <a:gd name="T3" fmla="*/ 0 h 128"/>
              <a:gd name="T4" fmla="*/ 312 w 396"/>
              <a:gd name="T5" fmla="*/ 128 h 128"/>
              <a:gd name="T6" fmla="*/ 84 w 396"/>
              <a:gd name="T7" fmla="*/ 128 h 128"/>
              <a:gd name="T8" fmla="*/ 84 w 396"/>
              <a:gd name="T9" fmla="*/ 0 h 128"/>
            </a:gdLst>
            <a:ahLst/>
            <a:cxnLst>
              <a:cxn ang="0">
                <a:pos x="T0" y="T1"/>
              </a:cxn>
              <a:cxn ang="0">
                <a:pos x="T2" y="T3"/>
              </a:cxn>
              <a:cxn ang="0">
                <a:pos x="T4" y="T5"/>
              </a:cxn>
              <a:cxn ang="0">
                <a:pos x="T6" y="T7"/>
              </a:cxn>
              <a:cxn ang="0">
                <a:pos x="T8" y="T9"/>
              </a:cxn>
            </a:cxnLst>
            <a:rect l="0" t="0" r="r" b="b"/>
            <a:pathLst>
              <a:path w="396" h="128">
                <a:moveTo>
                  <a:pt x="84" y="0"/>
                </a:moveTo>
                <a:cubicBezTo>
                  <a:pt x="312" y="0"/>
                  <a:pt x="312" y="0"/>
                  <a:pt x="312" y="0"/>
                </a:cubicBezTo>
                <a:cubicBezTo>
                  <a:pt x="396" y="0"/>
                  <a:pt x="396" y="128"/>
                  <a:pt x="312" y="128"/>
                </a:cubicBezTo>
                <a:cubicBezTo>
                  <a:pt x="84" y="128"/>
                  <a:pt x="84" y="128"/>
                  <a:pt x="84" y="128"/>
                </a:cubicBezTo>
                <a:cubicBezTo>
                  <a:pt x="0" y="128"/>
                  <a:pt x="0" y="0"/>
                  <a:pt x="84" y="0"/>
                </a:cubicBezTo>
                <a:close/>
              </a:path>
            </a:pathLst>
          </a:custGeom>
          <a:solidFill>
            <a:schemeClr val="accent1"/>
          </a:solidFill>
          <a:ln>
            <a:noFill/>
          </a:ln>
        </p:spPr>
        <p:txBody>
          <a:bodyPr vert="horz" wrap="square" lIns="91440" tIns="45720" rIns="91440" bIns="45720" numCol="1" anchor="t" anchorCtr="0" compatLnSpc="1"/>
          <a:lstStyle/>
          <a:p>
            <a:endParaRPr lang="id-ID">
              <a:cs typeface="+mn-ea"/>
              <a:sym typeface="+mn-lt"/>
            </a:endParaRPr>
          </a:p>
        </p:txBody>
      </p:sp>
      <p:sp>
        <p:nvSpPr>
          <p:cNvPr id="1048706" name="Freeform 20"/>
          <p:cNvSpPr/>
          <p:nvPr/>
        </p:nvSpPr>
        <p:spPr bwMode="auto">
          <a:xfrm>
            <a:off x="973721" y="3703567"/>
            <a:ext cx="799861" cy="312707"/>
          </a:xfrm>
          <a:custGeom>
            <a:avLst/>
            <a:gdLst>
              <a:gd name="T0" fmla="*/ 85 w 323"/>
              <a:gd name="T1" fmla="*/ 0 h 128"/>
              <a:gd name="T2" fmla="*/ 238 w 323"/>
              <a:gd name="T3" fmla="*/ 0 h 128"/>
              <a:gd name="T4" fmla="*/ 238 w 323"/>
              <a:gd name="T5" fmla="*/ 128 h 128"/>
              <a:gd name="T6" fmla="*/ 85 w 323"/>
              <a:gd name="T7" fmla="*/ 128 h 128"/>
              <a:gd name="T8" fmla="*/ 85 w 323"/>
              <a:gd name="T9" fmla="*/ 0 h 128"/>
            </a:gdLst>
            <a:ahLst/>
            <a:cxnLst>
              <a:cxn ang="0">
                <a:pos x="T0" y="T1"/>
              </a:cxn>
              <a:cxn ang="0">
                <a:pos x="T2" y="T3"/>
              </a:cxn>
              <a:cxn ang="0">
                <a:pos x="T4" y="T5"/>
              </a:cxn>
              <a:cxn ang="0">
                <a:pos x="T6" y="T7"/>
              </a:cxn>
              <a:cxn ang="0">
                <a:pos x="T8" y="T9"/>
              </a:cxn>
            </a:cxnLst>
            <a:rect l="0" t="0" r="r" b="b"/>
            <a:pathLst>
              <a:path w="323" h="128">
                <a:moveTo>
                  <a:pt x="85" y="0"/>
                </a:moveTo>
                <a:cubicBezTo>
                  <a:pt x="238" y="0"/>
                  <a:pt x="238" y="0"/>
                  <a:pt x="238" y="0"/>
                </a:cubicBezTo>
                <a:cubicBezTo>
                  <a:pt x="323" y="0"/>
                  <a:pt x="323" y="128"/>
                  <a:pt x="238" y="128"/>
                </a:cubicBezTo>
                <a:cubicBezTo>
                  <a:pt x="85" y="128"/>
                  <a:pt x="85" y="128"/>
                  <a:pt x="85" y="128"/>
                </a:cubicBezTo>
                <a:cubicBezTo>
                  <a:pt x="0" y="128"/>
                  <a:pt x="0" y="0"/>
                  <a:pt x="85" y="0"/>
                </a:cubicBezTo>
                <a:close/>
              </a:path>
            </a:pathLst>
          </a:custGeom>
          <a:solidFill>
            <a:schemeClr val="accent3"/>
          </a:solidFill>
          <a:ln>
            <a:noFill/>
          </a:ln>
        </p:spPr>
        <p:txBody>
          <a:bodyPr vert="horz" wrap="square" lIns="91440" tIns="45720" rIns="91440" bIns="45720" numCol="1" anchor="t" anchorCtr="0" compatLnSpc="1"/>
          <a:lstStyle/>
          <a:p>
            <a:endParaRPr lang="id-ID">
              <a:cs typeface="+mn-ea"/>
              <a:sym typeface="+mn-lt"/>
            </a:endParaRPr>
          </a:p>
        </p:txBody>
      </p:sp>
      <p:sp>
        <p:nvSpPr>
          <p:cNvPr id="1048707" name="Freeform 21"/>
          <p:cNvSpPr/>
          <p:nvPr/>
        </p:nvSpPr>
        <p:spPr bwMode="auto">
          <a:xfrm>
            <a:off x="1054753" y="2960476"/>
            <a:ext cx="1074845" cy="311679"/>
          </a:xfrm>
          <a:custGeom>
            <a:avLst/>
            <a:gdLst>
              <a:gd name="T0" fmla="*/ 84 w 434"/>
              <a:gd name="T1" fmla="*/ 0 h 128"/>
              <a:gd name="T2" fmla="*/ 349 w 434"/>
              <a:gd name="T3" fmla="*/ 0 h 128"/>
              <a:gd name="T4" fmla="*/ 349 w 434"/>
              <a:gd name="T5" fmla="*/ 128 h 128"/>
              <a:gd name="T6" fmla="*/ 84 w 434"/>
              <a:gd name="T7" fmla="*/ 128 h 128"/>
              <a:gd name="T8" fmla="*/ 84 w 434"/>
              <a:gd name="T9" fmla="*/ 0 h 128"/>
            </a:gdLst>
            <a:ahLst/>
            <a:cxnLst>
              <a:cxn ang="0">
                <a:pos x="T0" y="T1"/>
              </a:cxn>
              <a:cxn ang="0">
                <a:pos x="T2" y="T3"/>
              </a:cxn>
              <a:cxn ang="0">
                <a:pos x="T4" y="T5"/>
              </a:cxn>
              <a:cxn ang="0">
                <a:pos x="T6" y="T7"/>
              </a:cxn>
              <a:cxn ang="0">
                <a:pos x="T8" y="T9"/>
              </a:cxn>
            </a:cxnLst>
            <a:rect l="0" t="0" r="r" b="b"/>
            <a:pathLst>
              <a:path w="434" h="128">
                <a:moveTo>
                  <a:pt x="84" y="0"/>
                </a:moveTo>
                <a:cubicBezTo>
                  <a:pt x="349" y="0"/>
                  <a:pt x="349" y="0"/>
                  <a:pt x="349" y="0"/>
                </a:cubicBezTo>
                <a:cubicBezTo>
                  <a:pt x="434" y="0"/>
                  <a:pt x="434" y="128"/>
                  <a:pt x="349" y="128"/>
                </a:cubicBezTo>
                <a:cubicBezTo>
                  <a:pt x="84" y="128"/>
                  <a:pt x="84" y="128"/>
                  <a:pt x="84" y="128"/>
                </a:cubicBezTo>
                <a:cubicBezTo>
                  <a:pt x="0" y="128"/>
                  <a:pt x="0" y="0"/>
                  <a:pt x="84" y="0"/>
                </a:cubicBezTo>
                <a:close/>
              </a:path>
            </a:pathLst>
          </a:custGeom>
          <a:solidFill>
            <a:schemeClr val="accent4"/>
          </a:solidFill>
          <a:ln>
            <a:noFill/>
          </a:ln>
        </p:spPr>
        <p:txBody>
          <a:bodyPr vert="horz" wrap="square" lIns="91440" tIns="45720" rIns="91440" bIns="45720" numCol="1" anchor="t" anchorCtr="0" compatLnSpc="1"/>
          <a:lstStyle/>
          <a:p>
            <a:endParaRPr lang="id-ID">
              <a:cs typeface="+mn-ea"/>
              <a:sym typeface="+mn-lt"/>
            </a:endParaRPr>
          </a:p>
        </p:txBody>
      </p:sp>
      <p:sp>
        <p:nvSpPr>
          <p:cNvPr id="1048708" name="Freeform 25"/>
          <p:cNvSpPr/>
          <p:nvPr/>
        </p:nvSpPr>
        <p:spPr bwMode="auto">
          <a:xfrm>
            <a:off x="1365284" y="3383408"/>
            <a:ext cx="210192" cy="200906"/>
          </a:xfrm>
          <a:custGeom>
            <a:avLst/>
            <a:gdLst>
              <a:gd name="T0" fmla="*/ 0 w 208"/>
              <a:gd name="T1" fmla="*/ 68 h 202"/>
              <a:gd name="T2" fmla="*/ 8 w 208"/>
              <a:gd name="T3" fmla="*/ 79 h 202"/>
              <a:gd name="T4" fmla="*/ 30 w 208"/>
              <a:gd name="T5" fmla="*/ 72 h 202"/>
              <a:gd name="T6" fmla="*/ 64 w 208"/>
              <a:gd name="T7" fmla="*/ 172 h 202"/>
              <a:gd name="T8" fmla="*/ 105 w 208"/>
              <a:gd name="T9" fmla="*/ 190 h 202"/>
              <a:gd name="T10" fmla="*/ 197 w 208"/>
              <a:gd name="T11" fmla="*/ 63 h 202"/>
              <a:gd name="T12" fmla="*/ 113 w 208"/>
              <a:gd name="T13" fmla="*/ 68 h 202"/>
              <a:gd name="T14" fmla="*/ 137 w 208"/>
              <a:gd name="T15" fmla="*/ 95 h 202"/>
              <a:gd name="T16" fmla="*/ 109 w 208"/>
              <a:gd name="T17" fmla="*/ 130 h 202"/>
              <a:gd name="T18" fmla="*/ 93 w 208"/>
              <a:gd name="T19" fmla="*/ 91 h 202"/>
              <a:gd name="T20" fmla="*/ 59 w 208"/>
              <a:gd name="T21" fmla="*/ 23 h 202"/>
              <a:gd name="T22" fmla="*/ 0 w 208"/>
              <a:gd name="T23" fmla="*/ 68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8" h="202">
                <a:moveTo>
                  <a:pt x="0" y="68"/>
                </a:moveTo>
                <a:cubicBezTo>
                  <a:pt x="8" y="79"/>
                  <a:pt x="8" y="79"/>
                  <a:pt x="8" y="79"/>
                </a:cubicBezTo>
                <a:cubicBezTo>
                  <a:pt x="8" y="79"/>
                  <a:pt x="24" y="66"/>
                  <a:pt x="30" y="72"/>
                </a:cubicBezTo>
                <a:cubicBezTo>
                  <a:pt x="36" y="79"/>
                  <a:pt x="57" y="157"/>
                  <a:pt x="64" y="172"/>
                </a:cubicBezTo>
                <a:cubicBezTo>
                  <a:pt x="70" y="185"/>
                  <a:pt x="87" y="202"/>
                  <a:pt x="105" y="190"/>
                </a:cubicBezTo>
                <a:cubicBezTo>
                  <a:pt x="124" y="178"/>
                  <a:pt x="186" y="125"/>
                  <a:pt x="197" y="63"/>
                </a:cubicBezTo>
                <a:cubicBezTo>
                  <a:pt x="208" y="0"/>
                  <a:pt x="122" y="13"/>
                  <a:pt x="113" y="68"/>
                </a:cubicBezTo>
                <a:cubicBezTo>
                  <a:pt x="136" y="54"/>
                  <a:pt x="148" y="73"/>
                  <a:pt x="137" y="95"/>
                </a:cubicBezTo>
                <a:cubicBezTo>
                  <a:pt x="125" y="116"/>
                  <a:pt x="114" y="130"/>
                  <a:pt x="109" y="130"/>
                </a:cubicBezTo>
                <a:cubicBezTo>
                  <a:pt x="103" y="130"/>
                  <a:pt x="99" y="116"/>
                  <a:pt x="93" y="91"/>
                </a:cubicBezTo>
                <a:cubicBezTo>
                  <a:pt x="86" y="65"/>
                  <a:pt x="86" y="17"/>
                  <a:pt x="59" y="23"/>
                </a:cubicBezTo>
                <a:cubicBezTo>
                  <a:pt x="34" y="28"/>
                  <a:pt x="0" y="68"/>
                  <a:pt x="0" y="68"/>
                </a:cubicBezTo>
                <a:close/>
              </a:path>
            </a:pathLst>
          </a:custGeom>
          <a:solidFill>
            <a:schemeClr val="bg1"/>
          </a:solidFill>
          <a:ln>
            <a:noFill/>
          </a:ln>
        </p:spPr>
        <p:txBody>
          <a:bodyPr vert="horz" wrap="square" lIns="91440" tIns="45720" rIns="91440" bIns="45720" numCol="1" anchor="t" anchorCtr="0" compatLnSpc="1"/>
          <a:lstStyle/>
          <a:p>
            <a:endParaRPr lang="id-ID">
              <a:cs typeface="+mn-ea"/>
              <a:sym typeface="+mn-lt"/>
            </a:endParaRPr>
          </a:p>
        </p:txBody>
      </p:sp>
      <p:sp>
        <p:nvSpPr>
          <p:cNvPr id="1048709" name="Freeform 26"/>
          <p:cNvSpPr>
            <a:spLocks noEditPoints="1"/>
          </p:cNvSpPr>
          <p:nvPr/>
        </p:nvSpPr>
        <p:spPr bwMode="auto">
          <a:xfrm>
            <a:off x="1262030" y="3696393"/>
            <a:ext cx="199940" cy="197543"/>
          </a:xfrm>
          <a:custGeom>
            <a:avLst/>
            <a:gdLst>
              <a:gd name="T0" fmla="*/ 160 w 198"/>
              <a:gd name="T1" fmla="*/ 0 h 198"/>
              <a:gd name="T2" fmla="*/ 38 w 198"/>
              <a:gd name="T3" fmla="*/ 0 h 198"/>
              <a:gd name="T4" fmla="*/ 0 w 198"/>
              <a:gd name="T5" fmla="*/ 38 h 198"/>
              <a:gd name="T6" fmla="*/ 0 w 198"/>
              <a:gd name="T7" fmla="*/ 78 h 198"/>
              <a:gd name="T8" fmla="*/ 0 w 198"/>
              <a:gd name="T9" fmla="*/ 159 h 198"/>
              <a:gd name="T10" fmla="*/ 38 w 198"/>
              <a:gd name="T11" fmla="*/ 198 h 198"/>
              <a:gd name="T12" fmla="*/ 160 w 198"/>
              <a:gd name="T13" fmla="*/ 198 h 198"/>
              <a:gd name="T14" fmla="*/ 198 w 198"/>
              <a:gd name="T15" fmla="*/ 159 h 198"/>
              <a:gd name="T16" fmla="*/ 198 w 198"/>
              <a:gd name="T17" fmla="*/ 78 h 198"/>
              <a:gd name="T18" fmla="*/ 198 w 198"/>
              <a:gd name="T19" fmla="*/ 38 h 198"/>
              <a:gd name="T20" fmla="*/ 160 w 198"/>
              <a:gd name="T21" fmla="*/ 0 h 198"/>
              <a:gd name="T22" fmla="*/ 171 w 198"/>
              <a:gd name="T23" fmla="*/ 22 h 198"/>
              <a:gd name="T24" fmla="*/ 175 w 198"/>
              <a:gd name="T25" fmla="*/ 22 h 198"/>
              <a:gd name="T26" fmla="*/ 175 w 198"/>
              <a:gd name="T27" fmla="*/ 27 h 198"/>
              <a:gd name="T28" fmla="*/ 175 w 198"/>
              <a:gd name="T29" fmla="*/ 56 h 198"/>
              <a:gd name="T30" fmla="*/ 142 w 198"/>
              <a:gd name="T31" fmla="*/ 56 h 198"/>
              <a:gd name="T32" fmla="*/ 142 w 198"/>
              <a:gd name="T33" fmla="*/ 22 h 198"/>
              <a:gd name="T34" fmla="*/ 171 w 198"/>
              <a:gd name="T35" fmla="*/ 22 h 198"/>
              <a:gd name="T36" fmla="*/ 71 w 198"/>
              <a:gd name="T37" fmla="*/ 78 h 198"/>
              <a:gd name="T38" fmla="*/ 99 w 198"/>
              <a:gd name="T39" fmla="*/ 64 h 198"/>
              <a:gd name="T40" fmla="*/ 127 w 198"/>
              <a:gd name="T41" fmla="*/ 78 h 198"/>
              <a:gd name="T42" fmla="*/ 134 w 198"/>
              <a:gd name="T43" fmla="*/ 99 h 198"/>
              <a:gd name="T44" fmla="*/ 99 w 198"/>
              <a:gd name="T45" fmla="*/ 134 h 198"/>
              <a:gd name="T46" fmla="*/ 64 w 198"/>
              <a:gd name="T47" fmla="*/ 99 h 198"/>
              <a:gd name="T48" fmla="*/ 71 w 198"/>
              <a:gd name="T49" fmla="*/ 78 h 198"/>
              <a:gd name="T50" fmla="*/ 179 w 198"/>
              <a:gd name="T51" fmla="*/ 159 h 198"/>
              <a:gd name="T52" fmla="*/ 160 w 198"/>
              <a:gd name="T53" fmla="*/ 178 h 198"/>
              <a:gd name="T54" fmla="*/ 38 w 198"/>
              <a:gd name="T55" fmla="*/ 178 h 198"/>
              <a:gd name="T56" fmla="*/ 19 w 198"/>
              <a:gd name="T57" fmla="*/ 159 h 198"/>
              <a:gd name="T58" fmla="*/ 19 w 198"/>
              <a:gd name="T59" fmla="*/ 78 h 198"/>
              <a:gd name="T60" fmla="*/ 49 w 198"/>
              <a:gd name="T61" fmla="*/ 78 h 198"/>
              <a:gd name="T62" fmla="*/ 45 w 198"/>
              <a:gd name="T63" fmla="*/ 99 h 198"/>
              <a:gd name="T64" fmla="*/ 99 w 198"/>
              <a:gd name="T65" fmla="*/ 153 h 198"/>
              <a:gd name="T66" fmla="*/ 153 w 198"/>
              <a:gd name="T67" fmla="*/ 99 h 198"/>
              <a:gd name="T68" fmla="*/ 149 w 198"/>
              <a:gd name="T69" fmla="*/ 78 h 198"/>
              <a:gd name="T70" fmla="*/ 179 w 198"/>
              <a:gd name="T71" fmla="*/ 78 h 198"/>
              <a:gd name="T72" fmla="*/ 179 w 198"/>
              <a:gd name="T73" fmla="*/ 159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98" h="198">
                <a:moveTo>
                  <a:pt x="160" y="0"/>
                </a:moveTo>
                <a:cubicBezTo>
                  <a:pt x="38" y="0"/>
                  <a:pt x="38" y="0"/>
                  <a:pt x="38" y="0"/>
                </a:cubicBezTo>
                <a:cubicBezTo>
                  <a:pt x="17" y="0"/>
                  <a:pt x="0" y="17"/>
                  <a:pt x="0" y="38"/>
                </a:cubicBezTo>
                <a:cubicBezTo>
                  <a:pt x="0" y="78"/>
                  <a:pt x="0" y="78"/>
                  <a:pt x="0" y="78"/>
                </a:cubicBezTo>
                <a:cubicBezTo>
                  <a:pt x="0" y="159"/>
                  <a:pt x="0" y="159"/>
                  <a:pt x="0" y="159"/>
                </a:cubicBezTo>
                <a:cubicBezTo>
                  <a:pt x="0" y="181"/>
                  <a:pt x="17" y="198"/>
                  <a:pt x="38" y="198"/>
                </a:cubicBezTo>
                <a:cubicBezTo>
                  <a:pt x="160" y="198"/>
                  <a:pt x="160" y="198"/>
                  <a:pt x="160" y="198"/>
                </a:cubicBezTo>
                <a:cubicBezTo>
                  <a:pt x="181" y="198"/>
                  <a:pt x="198" y="181"/>
                  <a:pt x="198" y="159"/>
                </a:cubicBezTo>
                <a:cubicBezTo>
                  <a:pt x="198" y="78"/>
                  <a:pt x="198" y="78"/>
                  <a:pt x="198" y="78"/>
                </a:cubicBezTo>
                <a:cubicBezTo>
                  <a:pt x="198" y="38"/>
                  <a:pt x="198" y="38"/>
                  <a:pt x="198" y="38"/>
                </a:cubicBezTo>
                <a:cubicBezTo>
                  <a:pt x="198" y="17"/>
                  <a:pt x="181" y="0"/>
                  <a:pt x="160" y="0"/>
                </a:cubicBezTo>
                <a:close/>
                <a:moveTo>
                  <a:pt x="171" y="22"/>
                </a:moveTo>
                <a:cubicBezTo>
                  <a:pt x="175" y="22"/>
                  <a:pt x="175" y="22"/>
                  <a:pt x="175" y="22"/>
                </a:cubicBezTo>
                <a:cubicBezTo>
                  <a:pt x="175" y="27"/>
                  <a:pt x="175" y="27"/>
                  <a:pt x="175" y="27"/>
                </a:cubicBezTo>
                <a:cubicBezTo>
                  <a:pt x="175" y="56"/>
                  <a:pt x="175" y="56"/>
                  <a:pt x="175" y="56"/>
                </a:cubicBezTo>
                <a:cubicBezTo>
                  <a:pt x="142" y="56"/>
                  <a:pt x="142" y="56"/>
                  <a:pt x="142" y="56"/>
                </a:cubicBezTo>
                <a:cubicBezTo>
                  <a:pt x="142" y="22"/>
                  <a:pt x="142" y="22"/>
                  <a:pt x="142" y="22"/>
                </a:cubicBezTo>
                <a:lnTo>
                  <a:pt x="171" y="22"/>
                </a:lnTo>
                <a:close/>
                <a:moveTo>
                  <a:pt x="71" y="78"/>
                </a:moveTo>
                <a:cubicBezTo>
                  <a:pt x="77" y="70"/>
                  <a:pt x="87" y="64"/>
                  <a:pt x="99" y="64"/>
                </a:cubicBezTo>
                <a:cubicBezTo>
                  <a:pt x="111" y="64"/>
                  <a:pt x="121" y="70"/>
                  <a:pt x="127" y="78"/>
                </a:cubicBezTo>
                <a:cubicBezTo>
                  <a:pt x="132" y="84"/>
                  <a:pt x="134" y="91"/>
                  <a:pt x="134" y="99"/>
                </a:cubicBezTo>
                <a:cubicBezTo>
                  <a:pt x="134" y="118"/>
                  <a:pt x="118" y="134"/>
                  <a:pt x="99" y="134"/>
                </a:cubicBezTo>
                <a:cubicBezTo>
                  <a:pt x="80" y="134"/>
                  <a:pt x="64" y="118"/>
                  <a:pt x="64" y="99"/>
                </a:cubicBezTo>
                <a:cubicBezTo>
                  <a:pt x="64" y="91"/>
                  <a:pt x="67" y="84"/>
                  <a:pt x="71" y="78"/>
                </a:cubicBezTo>
                <a:close/>
                <a:moveTo>
                  <a:pt x="179" y="159"/>
                </a:moveTo>
                <a:cubicBezTo>
                  <a:pt x="179" y="170"/>
                  <a:pt x="170" y="178"/>
                  <a:pt x="160" y="178"/>
                </a:cubicBezTo>
                <a:cubicBezTo>
                  <a:pt x="38" y="178"/>
                  <a:pt x="38" y="178"/>
                  <a:pt x="38" y="178"/>
                </a:cubicBezTo>
                <a:cubicBezTo>
                  <a:pt x="28" y="178"/>
                  <a:pt x="19" y="170"/>
                  <a:pt x="19" y="159"/>
                </a:cubicBezTo>
                <a:cubicBezTo>
                  <a:pt x="19" y="78"/>
                  <a:pt x="19" y="78"/>
                  <a:pt x="19" y="78"/>
                </a:cubicBezTo>
                <a:cubicBezTo>
                  <a:pt x="49" y="78"/>
                  <a:pt x="49" y="78"/>
                  <a:pt x="49" y="78"/>
                </a:cubicBezTo>
                <a:cubicBezTo>
                  <a:pt x="46" y="85"/>
                  <a:pt x="45" y="91"/>
                  <a:pt x="45" y="99"/>
                </a:cubicBezTo>
                <a:cubicBezTo>
                  <a:pt x="45" y="129"/>
                  <a:pt x="69" y="153"/>
                  <a:pt x="99" y="153"/>
                </a:cubicBezTo>
                <a:cubicBezTo>
                  <a:pt x="129" y="153"/>
                  <a:pt x="153" y="129"/>
                  <a:pt x="153" y="99"/>
                </a:cubicBezTo>
                <a:cubicBezTo>
                  <a:pt x="153" y="91"/>
                  <a:pt x="152" y="85"/>
                  <a:pt x="149" y="78"/>
                </a:cubicBezTo>
                <a:cubicBezTo>
                  <a:pt x="179" y="78"/>
                  <a:pt x="179" y="78"/>
                  <a:pt x="179" y="78"/>
                </a:cubicBezTo>
                <a:lnTo>
                  <a:pt x="179" y="159"/>
                </a:lnTo>
                <a:close/>
              </a:path>
            </a:pathLst>
          </a:custGeom>
          <a:solidFill>
            <a:schemeClr val="bg1"/>
          </a:solidFill>
          <a:ln>
            <a:noFill/>
          </a:ln>
        </p:spPr>
        <p:txBody>
          <a:bodyPr vert="horz" wrap="square" lIns="91440" tIns="45720" rIns="91440" bIns="45720" numCol="1" anchor="t" anchorCtr="0" compatLnSpc="1"/>
          <a:lstStyle/>
          <a:p>
            <a:endParaRPr lang="id-ID">
              <a:cs typeface="+mn-ea"/>
              <a:sym typeface="+mn-lt"/>
            </a:endParaRPr>
          </a:p>
        </p:txBody>
      </p:sp>
      <p:sp>
        <p:nvSpPr>
          <p:cNvPr id="1048710" name="Freeform 24"/>
          <p:cNvSpPr/>
          <p:nvPr/>
        </p:nvSpPr>
        <p:spPr bwMode="auto">
          <a:xfrm>
            <a:off x="1418725" y="2623043"/>
            <a:ext cx="94445" cy="202045"/>
          </a:xfrm>
          <a:custGeom>
            <a:avLst/>
            <a:gdLst>
              <a:gd name="T0" fmla="*/ 63 w 63"/>
              <a:gd name="T1" fmla="*/ 44 h 137"/>
              <a:gd name="T2" fmla="*/ 42 w 63"/>
              <a:gd name="T3" fmla="*/ 44 h 137"/>
              <a:gd name="T4" fmla="*/ 42 w 63"/>
              <a:gd name="T5" fmla="*/ 30 h 137"/>
              <a:gd name="T6" fmla="*/ 48 w 63"/>
              <a:gd name="T7" fmla="*/ 24 h 137"/>
              <a:gd name="T8" fmla="*/ 63 w 63"/>
              <a:gd name="T9" fmla="*/ 24 h 137"/>
              <a:gd name="T10" fmla="*/ 63 w 63"/>
              <a:gd name="T11" fmla="*/ 0 h 137"/>
              <a:gd name="T12" fmla="*/ 42 w 63"/>
              <a:gd name="T13" fmla="*/ 0 h 137"/>
              <a:gd name="T14" fmla="*/ 13 w 63"/>
              <a:gd name="T15" fmla="*/ 29 h 137"/>
              <a:gd name="T16" fmla="*/ 13 w 63"/>
              <a:gd name="T17" fmla="*/ 44 h 137"/>
              <a:gd name="T18" fmla="*/ 0 w 63"/>
              <a:gd name="T19" fmla="*/ 44 h 137"/>
              <a:gd name="T20" fmla="*/ 0 w 63"/>
              <a:gd name="T21" fmla="*/ 68 h 137"/>
              <a:gd name="T22" fmla="*/ 13 w 63"/>
              <a:gd name="T23" fmla="*/ 68 h 137"/>
              <a:gd name="T24" fmla="*/ 13 w 63"/>
              <a:gd name="T25" fmla="*/ 137 h 137"/>
              <a:gd name="T26" fmla="*/ 42 w 63"/>
              <a:gd name="T27" fmla="*/ 137 h 137"/>
              <a:gd name="T28" fmla="*/ 42 w 63"/>
              <a:gd name="T29" fmla="*/ 68 h 137"/>
              <a:gd name="T30" fmla="*/ 61 w 63"/>
              <a:gd name="T31" fmla="*/ 68 h 137"/>
              <a:gd name="T32" fmla="*/ 63 w 63"/>
              <a:gd name="T33" fmla="*/ 4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3" h="137">
                <a:moveTo>
                  <a:pt x="63" y="44"/>
                </a:moveTo>
                <a:cubicBezTo>
                  <a:pt x="42" y="44"/>
                  <a:pt x="42" y="44"/>
                  <a:pt x="42" y="44"/>
                </a:cubicBezTo>
                <a:cubicBezTo>
                  <a:pt x="42" y="30"/>
                  <a:pt x="42" y="30"/>
                  <a:pt x="42" y="30"/>
                </a:cubicBezTo>
                <a:cubicBezTo>
                  <a:pt x="42" y="25"/>
                  <a:pt x="45" y="24"/>
                  <a:pt x="48" y="24"/>
                </a:cubicBezTo>
                <a:cubicBezTo>
                  <a:pt x="50" y="24"/>
                  <a:pt x="63" y="24"/>
                  <a:pt x="63" y="24"/>
                </a:cubicBezTo>
                <a:cubicBezTo>
                  <a:pt x="63" y="0"/>
                  <a:pt x="63" y="0"/>
                  <a:pt x="63" y="0"/>
                </a:cubicBezTo>
                <a:cubicBezTo>
                  <a:pt x="42" y="0"/>
                  <a:pt x="42" y="0"/>
                  <a:pt x="42" y="0"/>
                </a:cubicBezTo>
                <a:cubicBezTo>
                  <a:pt x="19" y="0"/>
                  <a:pt x="13" y="18"/>
                  <a:pt x="13" y="29"/>
                </a:cubicBezTo>
                <a:cubicBezTo>
                  <a:pt x="13" y="44"/>
                  <a:pt x="13" y="44"/>
                  <a:pt x="13" y="44"/>
                </a:cubicBezTo>
                <a:cubicBezTo>
                  <a:pt x="0" y="44"/>
                  <a:pt x="0" y="44"/>
                  <a:pt x="0" y="44"/>
                </a:cubicBezTo>
                <a:cubicBezTo>
                  <a:pt x="0" y="68"/>
                  <a:pt x="0" y="68"/>
                  <a:pt x="0" y="68"/>
                </a:cubicBezTo>
                <a:cubicBezTo>
                  <a:pt x="13" y="68"/>
                  <a:pt x="13" y="68"/>
                  <a:pt x="13" y="68"/>
                </a:cubicBezTo>
                <a:cubicBezTo>
                  <a:pt x="13" y="99"/>
                  <a:pt x="13" y="137"/>
                  <a:pt x="13" y="137"/>
                </a:cubicBezTo>
                <a:cubicBezTo>
                  <a:pt x="42" y="137"/>
                  <a:pt x="42" y="137"/>
                  <a:pt x="42" y="137"/>
                </a:cubicBezTo>
                <a:cubicBezTo>
                  <a:pt x="42" y="137"/>
                  <a:pt x="42" y="99"/>
                  <a:pt x="42" y="68"/>
                </a:cubicBezTo>
                <a:cubicBezTo>
                  <a:pt x="61" y="68"/>
                  <a:pt x="61" y="68"/>
                  <a:pt x="61" y="68"/>
                </a:cubicBezTo>
                <a:lnTo>
                  <a:pt x="63" y="44"/>
                </a:lnTo>
                <a:close/>
              </a:path>
            </a:pathLst>
          </a:custGeom>
          <a:solidFill>
            <a:schemeClr val="bg1"/>
          </a:solidFill>
          <a:ln>
            <a:noFill/>
          </a:ln>
        </p:spPr>
        <p:txBody>
          <a:bodyPr vert="horz" wrap="square" lIns="91440" tIns="45720" rIns="91440" bIns="45720" numCol="1" anchor="t" anchorCtr="0" compatLnSpc="1"/>
          <a:lstStyle/>
          <a:p>
            <a:endParaRPr lang="id-ID">
              <a:cs typeface="+mn-ea"/>
              <a:sym typeface="+mn-lt"/>
            </a:endParaRPr>
          </a:p>
        </p:txBody>
      </p:sp>
      <p:grpSp>
        <p:nvGrpSpPr>
          <p:cNvPr id="129" name="Group 25"/>
          <p:cNvGrpSpPr/>
          <p:nvPr/>
        </p:nvGrpSpPr>
        <p:grpSpPr>
          <a:xfrm>
            <a:off x="1373651" y="3006583"/>
            <a:ext cx="228443" cy="219464"/>
            <a:chOff x="8402638" y="2208213"/>
            <a:chExt cx="473075" cy="461962"/>
          </a:xfrm>
          <a:solidFill>
            <a:schemeClr val="bg1"/>
          </a:solidFill>
        </p:grpSpPr>
        <p:sp>
          <p:nvSpPr>
            <p:cNvPr id="1048711" name="Freeform 27"/>
            <p:cNvSpPr>
              <a:spLocks noEditPoints="1"/>
            </p:cNvSpPr>
            <p:nvPr/>
          </p:nvSpPr>
          <p:spPr bwMode="auto">
            <a:xfrm>
              <a:off x="8402638" y="2428875"/>
              <a:ext cx="473075" cy="241300"/>
            </a:xfrm>
            <a:custGeom>
              <a:avLst/>
              <a:gdLst>
                <a:gd name="T0" fmla="*/ 23 w 126"/>
                <a:gd name="T1" fmla="*/ 0 h 64"/>
                <a:gd name="T2" fmla="*/ 0 w 126"/>
                <a:gd name="T3" fmla="*/ 41 h 64"/>
                <a:gd name="T4" fmla="*/ 103 w 126"/>
                <a:gd name="T5" fmla="*/ 64 h 64"/>
                <a:gd name="T6" fmla="*/ 126 w 126"/>
                <a:gd name="T7" fmla="*/ 23 h 64"/>
                <a:gd name="T8" fmla="*/ 40 w 126"/>
                <a:gd name="T9" fmla="*/ 14 h 64"/>
                <a:gd name="T10" fmla="*/ 32 w 126"/>
                <a:gd name="T11" fmla="*/ 51 h 64"/>
                <a:gd name="T12" fmla="*/ 25 w 126"/>
                <a:gd name="T13" fmla="*/ 14 h 64"/>
                <a:gd name="T14" fmla="*/ 18 w 126"/>
                <a:gd name="T15" fmla="*/ 8 h 64"/>
                <a:gd name="T16" fmla="*/ 40 w 126"/>
                <a:gd name="T17" fmla="*/ 14 h 64"/>
                <a:gd name="T18" fmla="*/ 54 w 126"/>
                <a:gd name="T19" fmla="*/ 51 h 64"/>
                <a:gd name="T20" fmla="*/ 50 w 126"/>
                <a:gd name="T21" fmla="*/ 51 h 64"/>
                <a:gd name="T22" fmla="*/ 43 w 126"/>
                <a:gd name="T23" fmla="*/ 50 h 64"/>
                <a:gd name="T24" fmla="*/ 42 w 126"/>
                <a:gd name="T25" fmla="*/ 19 h 64"/>
                <a:gd name="T26" fmla="*/ 49 w 126"/>
                <a:gd name="T27" fmla="*/ 44 h 64"/>
                <a:gd name="T28" fmla="*/ 50 w 126"/>
                <a:gd name="T29" fmla="*/ 46 h 64"/>
                <a:gd name="T30" fmla="*/ 54 w 126"/>
                <a:gd name="T31" fmla="*/ 43 h 64"/>
                <a:gd name="T32" fmla="*/ 61 w 126"/>
                <a:gd name="T33" fmla="*/ 19 h 64"/>
                <a:gd name="T34" fmla="*/ 84 w 126"/>
                <a:gd name="T35" fmla="*/ 44 h 64"/>
                <a:gd name="T36" fmla="*/ 78 w 126"/>
                <a:gd name="T37" fmla="*/ 51 h 64"/>
                <a:gd name="T38" fmla="*/ 72 w 126"/>
                <a:gd name="T39" fmla="*/ 49 h 64"/>
                <a:gd name="T40" fmla="*/ 65 w 126"/>
                <a:gd name="T41" fmla="*/ 51 h 64"/>
                <a:gd name="T42" fmla="*/ 72 w 126"/>
                <a:gd name="T43" fmla="*/ 8 h 64"/>
                <a:gd name="T44" fmla="*/ 74 w 126"/>
                <a:gd name="T45" fmla="*/ 20 h 64"/>
                <a:gd name="T46" fmla="*/ 82 w 126"/>
                <a:gd name="T47" fmla="*/ 21 h 64"/>
                <a:gd name="T48" fmla="*/ 84 w 126"/>
                <a:gd name="T49" fmla="*/ 44 h 64"/>
                <a:gd name="T50" fmla="*/ 94 w 126"/>
                <a:gd name="T51" fmla="*/ 36 h 64"/>
                <a:gd name="T52" fmla="*/ 94 w 126"/>
                <a:gd name="T53" fmla="*/ 45 h 64"/>
                <a:gd name="T54" fmla="*/ 99 w 126"/>
                <a:gd name="T55" fmla="*/ 46 h 64"/>
                <a:gd name="T56" fmla="*/ 99 w 126"/>
                <a:gd name="T57" fmla="*/ 40 h 64"/>
                <a:gd name="T58" fmla="*/ 106 w 126"/>
                <a:gd name="T59" fmla="*/ 42 h 64"/>
                <a:gd name="T60" fmla="*/ 96 w 126"/>
                <a:gd name="T61" fmla="*/ 52 h 64"/>
                <a:gd name="T62" fmla="*/ 87 w 126"/>
                <a:gd name="T63" fmla="*/ 42 h 64"/>
                <a:gd name="T64" fmla="*/ 90 w 126"/>
                <a:gd name="T65" fmla="*/ 21 h 64"/>
                <a:gd name="T66" fmla="*/ 103 w 126"/>
                <a:gd name="T67" fmla="*/ 21 h 64"/>
                <a:gd name="T68" fmla="*/ 106 w 126"/>
                <a:gd name="T69" fmla="*/ 36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6" h="64">
                  <a:moveTo>
                    <a:pt x="103" y="0"/>
                  </a:moveTo>
                  <a:cubicBezTo>
                    <a:pt x="23" y="0"/>
                    <a:pt x="23" y="0"/>
                    <a:pt x="23" y="0"/>
                  </a:cubicBezTo>
                  <a:cubicBezTo>
                    <a:pt x="10" y="0"/>
                    <a:pt x="0" y="10"/>
                    <a:pt x="0" y="23"/>
                  </a:cubicBezTo>
                  <a:cubicBezTo>
                    <a:pt x="0" y="41"/>
                    <a:pt x="0" y="41"/>
                    <a:pt x="0" y="41"/>
                  </a:cubicBezTo>
                  <a:cubicBezTo>
                    <a:pt x="0" y="54"/>
                    <a:pt x="10" y="64"/>
                    <a:pt x="23" y="64"/>
                  </a:cubicBezTo>
                  <a:cubicBezTo>
                    <a:pt x="103" y="64"/>
                    <a:pt x="103" y="64"/>
                    <a:pt x="103" y="64"/>
                  </a:cubicBezTo>
                  <a:cubicBezTo>
                    <a:pt x="115" y="64"/>
                    <a:pt x="126" y="54"/>
                    <a:pt x="126" y="41"/>
                  </a:cubicBezTo>
                  <a:cubicBezTo>
                    <a:pt x="126" y="23"/>
                    <a:pt x="126" y="23"/>
                    <a:pt x="126" y="23"/>
                  </a:cubicBezTo>
                  <a:cubicBezTo>
                    <a:pt x="126" y="10"/>
                    <a:pt x="115" y="0"/>
                    <a:pt x="103" y="0"/>
                  </a:cubicBezTo>
                  <a:close/>
                  <a:moveTo>
                    <a:pt x="40" y="14"/>
                  </a:moveTo>
                  <a:cubicBezTo>
                    <a:pt x="32" y="14"/>
                    <a:pt x="32" y="14"/>
                    <a:pt x="32" y="14"/>
                  </a:cubicBezTo>
                  <a:cubicBezTo>
                    <a:pt x="32" y="51"/>
                    <a:pt x="32" y="51"/>
                    <a:pt x="32" y="51"/>
                  </a:cubicBezTo>
                  <a:cubicBezTo>
                    <a:pt x="25" y="51"/>
                    <a:pt x="25" y="51"/>
                    <a:pt x="25" y="51"/>
                  </a:cubicBezTo>
                  <a:cubicBezTo>
                    <a:pt x="25" y="14"/>
                    <a:pt x="25" y="14"/>
                    <a:pt x="25" y="14"/>
                  </a:cubicBezTo>
                  <a:cubicBezTo>
                    <a:pt x="18" y="14"/>
                    <a:pt x="18" y="14"/>
                    <a:pt x="18" y="14"/>
                  </a:cubicBezTo>
                  <a:cubicBezTo>
                    <a:pt x="18" y="8"/>
                    <a:pt x="18" y="8"/>
                    <a:pt x="18" y="8"/>
                  </a:cubicBezTo>
                  <a:cubicBezTo>
                    <a:pt x="40" y="8"/>
                    <a:pt x="40" y="8"/>
                    <a:pt x="40" y="8"/>
                  </a:cubicBezTo>
                  <a:lnTo>
                    <a:pt x="40" y="14"/>
                  </a:lnTo>
                  <a:close/>
                  <a:moveTo>
                    <a:pt x="61" y="51"/>
                  </a:moveTo>
                  <a:cubicBezTo>
                    <a:pt x="54" y="51"/>
                    <a:pt x="54" y="51"/>
                    <a:pt x="54" y="51"/>
                  </a:cubicBezTo>
                  <a:cubicBezTo>
                    <a:pt x="54" y="48"/>
                    <a:pt x="54" y="48"/>
                    <a:pt x="54" y="48"/>
                  </a:cubicBezTo>
                  <a:cubicBezTo>
                    <a:pt x="53" y="49"/>
                    <a:pt x="52" y="50"/>
                    <a:pt x="50" y="51"/>
                  </a:cubicBezTo>
                  <a:cubicBezTo>
                    <a:pt x="49" y="51"/>
                    <a:pt x="48" y="52"/>
                    <a:pt x="47" y="52"/>
                  </a:cubicBezTo>
                  <a:cubicBezTo>
                    <a:pt x="45" y="52"/>
                    <a:pt x="44" y="51"/>
                    <a:pt x="43" y="50"/>
                  </a:cubicBezTo>
                  <a:cubicBezTo>
                    <a:pt x="43" y="49"/>
                    <a:pt x="42" y="48"/>
                    <a:pt x="42" y="46"/>
                  </a:cubicBezTo>
                  <a:cubicBezTo>
                    <a:pt x="42" y="19"/>
                    <a:pt x="42" y="19"/>
                    <a:pt x="42" y="19"/>
                  </a:cubicBezTo>
                  <a:cubicBezTo>
                    <a:pt x="49" y="19"/>
                    <a:pt x="49" y="19"/>
                    <a:pt x="49" y="19"/>
                  </a:cubicBezTo>
                  <a:cubicBezTo>
                    <a:pt x="49" y="44"/>
                    <a:pt x="49" y="44"/>
                    <a:pt x="49" y="44"/>
                  </a:cubicBezTo>
                  <a:cubicBezTo>
                    <a:pt x="49" y="44"/>
                    <a:pt x="49" y="45"/>
                    <a:pt x="49" y="45"/>
                  </a:cubicBezTo>
                  <a:cubicBezTo>
                    <a:pt x="49" y="46"/>
                    <a:pt x="50" y="46"/>
                    <a:pt x="50" y="46"/>
                  </a:cubicBezTo>
                  <a:cubicBezTo>
                    <a:pt x="51" y="46"/>
                    <a:pt x="51" y="46"/>
                    <a:pt x="52" y="45"/>
                  </a:cubicBezTo>
                  <a:cubicBezTo>
                    <a:pt x="53" y="45"/>
                    <a:pt x="54" y="44"/>
                    <a:pt x="54" y="43"/>
                  </a:cubicBezTo>
                  <a:cubicBezTo>
                    <a:pt x="54" y="19"/>
                    <a:pt x="54" y="19"/>
                    <a:pt x="54" y="19"/>
                  </a:cubicBezTo>
                  <a:cubicBezTo>
                    <a:pt x="61" y="19"/>
                    <a:pt x="61" y="19"/>
                    <a:pt x="61" y="19"/>
                  </a:cubicBezTo>
                  <a:lnTo>
                    <a:pt x="61" y="51"/>
                  </a:lnTo>
                  <a:close/>
                  <a:moveTo>
                    <a:pt x="84" y="44"/>
                  </a:moveTo>
                  <a:cubicBezTo>
                    <a:pt x="84" y="47"/>
                    <a:pt x="83" y="48"/>
                    <a:pt x="82" y="50"/>
                  </a:cubicBezTo>
                  <a:cubicBezTo>
                    <a:pt x="81" y="51"/>
                    <a:pt x="80" y="51"/>
                    <a:pt x="78" y="51"/>
                  </a:cubicBezTo>
                  <a:cubicBezTo>
                    <a:pt x="77" y="51"/>
                    <a:pt x="75" y="51"/>
                    <a:pt x="74" y="51"/>
                  </a:cubicBezTo>
                  <a:cubicBezTo>
                    <a:pt x="74" y="50"/>
                    <a:pt x="73" y="50"/>
                    <a:pt x="72" y="49"/>
                  </a:cubicBezTo>
                  <a:cubicBezTo>
                    <a:pt x="72" y="51"/>
                    <a:pt x="72" y="51"/>
                    <a:pt x="72" y="51"/>
                  </a:cubicBezTo>
                  <a:cubicBezTo>
                    <a:pt x="65" y="51"/>
                    <a:pt x="65" y="51"/>
                    <a:pt x="65" y="51"/>
                  </a:cubicBezTo>
                  <a:cubicBezTo>
                    <a:pt x="65" y="8"/>
                    <a:pt x="65" y="8"/>
                    <a:pt x="65" y="8"/>
                  </a:cubicBezTo>
                  <a:cubicBezTo>
                    <a:pt x="72" y="8"/>
                    <a:pt x="72" y="8"/>
                    <a:pt x="72" y="8"/>
                  </a:cubicBezTo>
                  <a:cubicBezTo>
                    <a:pt x="72" y="22"/>
                    <a:pt x="72" y="22"/>
                    <a:pt x="72" y="22"/>
                  </a:cubicBezTo>
                  <a:cubicBezTo>
                    <a:pt x="73" y="21"/>
                    <a:pt x="74" y="20"/>
                    <a:pt x="74" y="20"/>
                  </a:cubicBezTo>
                  <a:cubicBezTo>
                    <a:pt x="75" y="19"/>
                    <a:pt x="76" y="19"/>
                    <a:pt x="77" y="19"/>
                  </a:cubicBezTo>
                  <a:cubicBezTo>
                    <a:pt x="79" y="19"/>
                    <a:pt x="81" y="19"/>
                    <a:pt x="82" y="21"/>
                  </a:cubicBezTo>
                  <a:cubicBezTo>
                    <a:pt x="83" y="22"/>
                    <a:pt x="84" y="24"/>
                    <a:pt x="84" y="27"/>
                  </a:cubicBezTo>
                  <a:lnTo>
                    <a:pt x="84" y="44"/>
                  </a:lnTo>
                  <a:close/>
                  <a:moveTo>
                    <a:pt x="106" y="36"/>
                  </a:moveTo>
                  <a:cubicBezTo>
                    <a:pt x="94" y="36"/>
                    <a:pt x="94" y="36"/>
                    <a:pt x="94" y="36"/>
                  </a:cubicBezTo>
                  <a:cubicBezTo>
                    <a:pt x="94" y="42"/>
                    <a:pt x="94" y="42"/>
                    <a:pt x="94" y="42"/>
                  </a:cubicBezTo>
                  <a:cubicBezTo>
                    <a:pt x="94" y="44"/>
                    <a:pt x="94" y="45"/>
                    <a:pt x="94" y="45"/>
                  </a:cubicBezTo>
                  <a:cubicBezTo>
                    <a:pt x="95" y="46"/>
                    <a:pt x="95" y="46"/>
                    <a:pt x="96" y="46"/>
                  </a:cubicBezTo>
                  <a:cubicBezTo>
                    <a:pt x="97" y="46"/>
                    <a:pt x="98" y="46"/>
                    <a:pt x="99" y="46"/>
                  </a:cubicBezTo>
                  <a:cubicBezTo>
                    <a:pt x="99" y="45"/>
                    <a:pt x="99" y="44"/>
                    <a:pt x="99" y="42"/>
                  </a:cubicBezTo>
                  <a:cubicBezTo>
                    <a:pt x="99" y="40"/>
                    <a:pt x="99" y="40"/>
                    <a:pt x="99" y="40"/>
                  </a:cubicBezTo>
                  <a:cubicBezTo>
                    <a:pt x="106" y="40"/>
                    <a:pt x="106" y="40"/>
                    <a:pt x="106" y="40"/>
                  </a:cubicBezTo>
                  <a:cubicBezTo>
                    <a:pt x="106" y="42"/>
                    <a:pt x="106" y="42"/>
                    <a:pt x="106" y="42"/>
                  </a:cubicBezTo>
                  <a:cubicBezTo>
                    <a:pt x="106" y="45"/>
                    <a:pt x="105" y="48"/>
                    <a:pt x="103" y="49"/>
                  </a:cubicBezTo>
                  <a:cubicBezTo>
                    <a:pt x="102" y="51"/>
                    <a:pt x="99" y="52"/>
                    <a:pt x="96" y="52"/>
                  </a:cubicBezTo>
                  <a:cubicBezTo>
                    <a:pt x="93" y="52"/>
                    <a:pt x="91" y="51"/>
                    <a:pt x="89" y="49"/>
                  </a:cubicBezTo>
                  <a:cubicBezTo>
                    <a:pt x="88" y="48"/>
                    <a:pt x="87" y="45"/>
                    <a:pt x="87" y="42"/>
                  </a:cubicBezTo>
                  <a:cubicBezTo>
                    <a:pt x="87" y="28"/>
                    <a:pt x="87" y="28"/>
                    <a:pt x="87" y="28"/>
                  </a:cubicBezTo>
                  <a:cubicBezTo>
                    <a:pt x="87" y="25"/>
                    <a:pt x="88" y="23"/>
                    <a:pt x="90" y="21"/>
                  </a:cubicBezTo>
                  <a:cubicBezTo>
                    <a:pt x="91" y="19"/>
                    <a:pt x="94" y="18"/>
                    <a:pt x="97" y="18"/>
                  </a:cubicBezTo>
                  <a:cubicBezTo>
                    <a:pt x="100" y="18"/>
                    <a:pt x="102" y="19"/>
                    <a:pt x="103" y="21"/>
                  </a:cubicBezTo>
                  <a:cubicBezTo>
                    <a:pt x="105" y="22"/>
                    <a:pt x="106" y="25"/>
                    <a:pt x="106" y="28"/>
                  </a:cubicBezTo>
                  <a:lnTo>
                    <a:pt x="106" y="36"/>
                  </a:lnTo>
                  <a:close/>
                </a:path>
              </a:pathLst>
            </a:custGeom>
            <a:grpFill/>
            <a:ln>
              <a:noFill/>
            </a:ln>
          </p:spPr>
          <p:txBody>
            <a:bodyPr vert="horz" wrap="square" lIns="91440" tIns="45720" rIns="91440" bIns="45720" numCol="1" anchor="t" anchorCtr="0" compatLnSpc="1"/>
            <a:lstStyle/>
            <a:p>
              <a:endParaRPr lang="id-ID">
                <a:cs typeface="+mn-ea"/>
                <a:sym typeface="+mn-lt"/>
              </a:endParaRPr>
            </a:p>
          </p:txBody>
        </p:sp>
        <p:sp>
          <p:nvSpPr>
            <p:cNvPr id="1048712" name="Freeform 28"/>
            <p:cNvSpPr/>
            <p:nvPr/>
          </p:nvSpPr>
          <p:spPr bwMode="auto">
            <a:xfrm>
              <a:off x="8755063" y="2519363"/>
              <a:ext cx="19050" cy="26988"/>
            </a:xfrm>
            <a:custGeom>
              <a:avLst/>
              <a:gdLst>
                <a:gd name="T0" fmla="*/ 2 w 5"/>
                <a:gd name="T1" fmla="*/ 0 h 7"/>
                <a:gd name="T2" fmla="*/ 0 w 5"/>
                <a:gd name="T3" fmla="*/ 1 h 7"/>
                <a:gd name="T4" fmla="*/ 0 w 5"/>
                <a:gd name="T5" fmla="*/ 4 h 7"/>
                <a:gd name="T6" fmla="*/ 0 w 5"/>
                <a:gd name="T7" fmla="*/ 7 h 7"/>
                <a:gd name="T8" fmla="*/ 5 w 5"/>
                <a:gd name="T9" fmla="*/ 7 h 7"/>
                <a:gd name="T10" fmla="*/ 5 w 5"/>
                <a:gd name="T11" fmla="*/ 4 h 7"/>
                <a:gd name="T12" fmla="*/ 4 w 5"/>
                <a:gd name="T13" fmla="*/ 1 h 7"/>
                <a:gd name="T14" fmla="*/ 2 w 5"/>
                <a:gd name="T15" fmla="*/ 0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7">
                  <a:moveTo>
                    <a:pt x="2" y="0"/>
                  </a:moveTo>
                  <a:cubicBezTo>
                    <a:pt x="1" y="0"/>
                    <a:pt x="1" y="0"/>
                    <a:pt x="0" y="1"/>
                  </a:cubicBezTo>
                  <a:cubicBezTo>
                    <a:pt x="0" y="1"/>
                    <a:pt x="0" y="2"/>
                    <a:pt x="0" y="4"/>
                  </a:cubicBezTo>
                  <a:cubicBezTo>
                    <a:pt x="0" y="7"/>
                    <a:pt x="0" y="7"/>
                    <a:pt x="0" y="7"/>
                  </a:cubicBezTo>
                  <a:cubicBezTo>
                    <a:pt x="5" y="7"/>
                    <a:pt x="5" y="7"/>
                    <a:pt x="5" y="7"/>
                  </a:cubicBezTo>
                  <a:cubicBezTo>
                    <a:pt x="5" y="4"/>
                    <a:pt x="5" y="4"/>
                    <a:pt x="5" y="4"/>
                  </a:cubicBezTo>
                  <a:cubicBezTo>
                    <a:pt x="5" y="2"/>
                    <a:pt x="5" y="1"/>
                    <a:pt x="4" y="1"/>
                  </a:cubicBezTo>
                  <a:cubicBezTo>
                    <a:pt x="4" y="0"/>
                    <a:pt x="3" y="0"/>
                    <a:pt x="2" y="0"/>
                  </a:cubicBezTo>
                  <a:close/>
                </a:path>
              </a:pathLst>
            </a:custGeom>
            <a:grpFill/>
            <a:ln>
              <a:noFill/>
            </a:ln>
          </p:spPr>
          <p:txBody>
            <a:bodyPr vert="horz" wrap="square" lIns="91440" tIns="45720" rIns="91440" bIns="45720" numCol="1" anchor="t" anchorCtr="0" compatLnSpc="1"/>
            <a:lstStyle/>
            <a:p>
              <a:endParaRPr lang="id-ID">
                <a:cs typeface="+mn-ea"/>
                <a:sym typeface="+mn-lt"/>
              </a:endParaRPr>
            </a:p>
          </p:txBody>
        </p:sp>
        <p:sp>
          <p:nvSpPr>
            <p:cNvPr id="1048713" name="Freeform 29"/>
            <p:cNvSpPr/>
            <p:nvPr/>
          </p:nvSpPr>
          <p:spPr bwMode="auto">
            <a:xfrm>
              <a:off x="8672513" y="2519363"/>
              <a:ext cx="19050" cy="82550"/>
            </a:xfrm>
            <a:custGeom>
              <a:avLst/>
              <a:gdLst>
                <a:gd name="T0" fmla="*/ 2 w 5"/>
                <a:gd name="T1" fmla="*/ 0 h 22"/>
                <a:gd name="T2" fmla="*/ 1 w 5"/>
                <a:gd name="T3" fmla="*/ 0 h 22"/>
                <a:gd name="T4" fmla="*/ 0 w 5"/>
                <a:gd name="T5" fmla="*/ 1 h 22"/>
                <a:gd name="T6" fmla="*/ 0 w 5"/>
                <a:gd name="T7" fmla="*/ 21 h 22"/>
                <a:gd name="T8" fmla="*/ 1 w 5"/>
                <a:gd name="T9" fmla="*/ 22 h 22"/>
                <a:gd name="T10" fmla="*/ 3 w 5"/>
                <a:gd name="T11" fmla="*/ 22 h 22"/>
                <a:gd name="T12" fmla="*/ 5 w 5"/>
                <a:gd name="T13" fmla="*/ 22 h 22"/>
                <a:gd name="T14" fmla="*/ 5 w 5"/>
                <a:gd name="T15" fmla="*/ 20 h 22"/>
                <a:gd name="T16" fmla="*/ 5 w 5"/>
                <a:gd name="T17" fmla="*/ 3 h 22"/>
                <a:gd name="T18" fmla="*/ 4 w 5"/>
                <a:gd name="T19" fmla="*/ 1 h 22"/>
                <a:gd name="T20" fmla="*/ 2 w 5"/>
                <a:gd name="T21"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 h="22">
                  <a:moveTo>
                    <a:pt x="2" y="0"/>
                  </a:moveTo>
                  <a:cubicBezTo>
                    <a:pt x="2" y="0"/>
                    <a:pt x="2" y="0"/>
                    <a:pt x="1" y="0"/>
                  </a:cubicBezTo>
                  <a:cubicBezTo>
                    <a:pt x="1" y="0"/>
                    <a:pt x="0" y="1"/>
                    <a:pt x="0" y="1"/>
                  </a:cubicBezTo>
                  <a:cubicBezTo>
                    <a:pt x="0" y="21"/>
                    <a:pt x="0" y="21"/>
                    <a:pt x="0" y="21"/>
                  </a:cubicBezTo>
                  <a:cubicBezTo>
                    <a:pt x="0" y="22"/>
                    <a:pt x="1" y="22"/>
                    <a:pt x="1" y="22"/>
                  </a:cubicBezTo>
                  <a:cubicBezTo>
                    <a:pt x="2" y="22"/>
                    <a:pt x="2" y="22"/>
                    <a:pt x="3" y="22"/>
                  </a:cubicBezTo>
                  <a:cubicBezTo>
                    <a:pt x="4" y="22"/>
                    <a:pt x="4" y="22"/>
                    <a:pt x="5" y="22"/>
                  </a:cubicBezTo>
                  <a:cubicBezTo>
                    <a:pt x="5" y="21"/>
                    <a:pt x="5" y="21"/>
                    <a:pt x="5" y="20"/>
                  </a:cubicBezTo>
                  <a:cubicBezTo>
                    <a:pt x="5" y="3"/>
                    <a:pt x="5" y="3"/>
                    <a:pt x="5" y="3"/>
                  </a:cubicBezTo>
                  <a:cubicBezTo>
                    <a:pt x="5" y="2"/>
                    <a:pt x="5" y="1"/>
                    <a:pt x="4" y="1"/>
                  </a:cubicBezTo>
                  <a:cubicBezTo>
                    <a:pt x="4" y="0"/>
                    <a:pt x="3" y="0"/>
                    <a:pt x="2" y="0"/>
                  </a:cubicBezTo>
                  <a:close/>
                </a:path>
              </a:pathLst>
            </a:custGeom>
            <a:grpFill/>
            <a:ln>
              <a:noFill/>
            </a:ln>
          </p:spPr>
          <p:txBody>
            <a:bodyPr vert="horz" wrap="square" lIns="91440" tIns="45720" rIns="91440" bIns="45720" numCol="1" anchor="t" anchorCtr="0" compatLnSpc="1"/>
            <a:lstStyle/>
            <a:p>
              <a:endParaRPr lang="id-ID">
                <a:cs typeface="+mn-ea"/>
                <a:sym typeface="+mn-lt"/>
              </a:endParaRPr>
            </a:p>
          </p:txBody>
        </p:sp>
        <p:sp>
          <p:nvSpPr>
            <p:cNvPr id="1048714" name="Freeform 30"/>
            <p:cNvSpPr/>
            <p:nvPr/>
          </p:nvSpPr>
          <p:spPr bwMode="auto">
            <a:xfrm>
              <a:off x="8493126" y="2208213"/>
              <a:ext cx="101600" cy="179388"/>
            </a:xfrm>
            <a:custGeom>
              <a:avLst/>
              <a:gdLst>
                <a:gd name="T0" fmla="*/ 21 w 64"/>
                <a:gd name="T1" fmla="*/ 113 h 113"/>
                <a:gd name="T2" fmla="*/ 40 w 64"/>
                <a:gd name="T3" fmla="*/ 113 h 113"/>
                <a:gd name="T4" fmla="*/ 40 w 64"/>
                <a:gd name="T5" fmla="*/ 66 h 113"/>
                <a:gd name="T6" fmla="*/ 64 w 64"/>
                <a:gd name="T7" fmla="*/ 0 h 113"/>
                <a:gd name="T8" fmla="*/ 42 w 64"/>
                <a:gd name="T9" fmla="*/ 0 h 113"/>
                <a:gd name="T10" fmla="*/ 31 w 64"/>
                <a:gd name="T11" fmla="*/ 45 h 113"/>
                <a:gd name="T12" fmla="*/ 31 w 64"/>
                <a:gd name="T13" fmla="*/ 45 h 113"/>
                <a:gd name="T14" fmla="*/ 19 w 64"/>
                <a:gd name="T15" fmla="*/ 0 h 113"/>
                <a:gd name="T16" fmla="*/ 0 w 64"/>
                <a:gd name="T17" fmla="*/ 0 h 113"/>
                <a:gd name="T18" fmla="*/ 21 w 64"/>
                <a:gd name="T19" fmla="*/ 68 h 113"/>
                <a:gd name="T20" fmla="*/ 21 w 64"/>
                <a:gd name="T21" fmla="*/ 113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 h="113">
                  <a:moveTo>
                    <a:pt x="21" y="113"/>
                  </a:moveTo>
                  <a:lnTo>
                    <a:pt x="40" y="113"/>
                  </a:lnTo>
                  <a:lnTo>
                    <a:pt x="40" y="66"/>
                  </a:lnTo>
                  <a:lnTo>
                    <a:pt x="64" y="0"/>
                  </a:lnTo>
                  <a:lnTo>
                    <a:pt x="42" y="0"/>
                  </a:lnTo>
                  <a:lnTo>
                    <a:pt x="31" y="45"/>
                  </a:lnTo>
                  <a:lnTo>
                    <a:pt x="31" y="45"/>
                  </a:lnTo>
                  <a:lnTo>
                    <a:pt x="19" y="0"/>
                  </a:lnTo>
                  <a:lnTo>
                    <a:pt x="0" y="0"/>
                  </a:lnTo>
                  <a:lnTo>
                    <a:pt x="21" y="68"/>
                  </a:lnTo>
                  <a:lnTo>
                    <a:pt x="21" y="113"/>
                  </a:lnTo>
                  <a:close/>
                </a:path>
              </a:pathLst>
            </a:custGeom>
            <a:grpFill/>
            <a:ln>
              <a:noFill/>
            </a:ln>
          </p:spPr>
          <p:txBody>
            <a:bodyPr vert="horz" wrap="square" lIns="91440" tIns="45720" rIns="91440" bIns="45720" numCol="1" anchor="t" anchorCtr="0" compatLnSpc="1"/>
            <a:lstStyle/>
            <a:p>
              <a:endParaRPr lang="id-ID">
                <a:cs typeface="+mn-ea"/>
                <a:sym typeface="+mn-lt"/>
              </a:endParaRPr>
            </a:p>
          </p:txBody>
        </p:sp>
        <p:sp>
          <p:nvSpPr>
            <p:cNvPr id="1048715" name="Freeform 31"/>
            <p:cNvSpPr>
              <a:spLocks noEditPoints="1"/>
            </p:cNvSpPr>
            <p:nvPr/>
          </p:nvSpPr>
          <p:spPr bwMode="auto">
            <a:xfrm>
              <a:off x="8594726" y="2252663"/>
              <a:ext cx="77788" cy="139700"/>
            </a:xfrm>
            <a:custGeom>
              <a:avLst/>
              <a:gdLst>
                <a:gd name="T0" fmla="*/ 11 w 21"/>
                <a:gd name="T1" fmla="*/ 37 h 37"/>
                <a:gd name="T2" fmla="*/ 18 w 21"/>
                <a:gd name="T3" fmla="*/ 34 h 37"/>
                <a:gd name="T4" fmla="*/ 21 w 21"/>
                <a:gd name="T5" fmla="*/ 27 h 37"/>
                <a:gd name="T6" fmla="*/ 21 w 21"/>
                <a:gd name="T7" fmla="*/ 9 h 37"/>
                <a:gd name="T8" fmla="*/ 18 w 21"/>
                <a:gd name="T9" fmla="*/ 2 h 37"/>
                <a:gd name="T10" fmla="*/ 11 w 21"/>
                <a:gd name="T11" fmla="*/ 0 h 37"/>
                <a:gd name="T12" fmla="*/ 3 w 21"/>
                <a:gd name="T13" fmla="*/ 2 h 37"/>
                <a:gd name="T14" fmla="*/ 0 w 21"/>
                <a:gd name="T15" fmla="*/ 9 h 37"/>
                <a:gd name="T16" fmla="*/ 0 w 21"/>
                <a:gd name="T17" fmla="*/ 27 h 37"/>
                <a:gd name="T18" fmla="*/ 3 w 21"/>
                <a:gd name="T19" fmla="*/ 34 h 37"/>
                <a:gd name="T20" fmla="*/ 11 w 21"/>
                <a:gd name="T21" fmla="*/ 37 h 37"/>
                <a:gd name="T22" fmla="*/ 8 w 21"/>
                <a:gd name="T23" fmla="*/ 8 h 37"/>
                <a:gd name="T24" fmla="*/ 8 w 21"/>
                <a:gd name="T25" fmla="*/ 7 h 37"/>
                <a:gd name="T26" fmla="*/ 11 w 21"/>
                <a:gd name="T27" fmla="*/ 6 h 37"/>
                <a:gd name="T28" fmla="*/ 13 w 21"/>
                <a:gd name="T29" fmla="*/ 7 h 37"/>
                <a:gd name="T30" fmla="*/ 14 w 21"/>
                <a:gd name="T31" fmla="*/ 8 h 37"/>
                <a:gd name="T32" fmla="*/ 14 w 21"/>
                <a:gd name="T33" fmla="*/ 28 h 37"/>
                <a:gd name="T34" fmla="*/ 13 w 21"/>
                <a:gd name="T35" fmla="*/ 30 h 37"/>
                <a:gd name="T36" fmla="*/ 11 w 21"/>
                <a:gd name="T37" fmla="*/ 31 h 37"/>
                <a:gd name="T38" fmla="*/ 8 w 21"/>
                <a:gd name="T39" fmla="*/ 30 h 37"/>
                <a:gd name="T40" fmla="*/ 8 w 21"/>
                <a:gd name="T41" fmla="*/ 28 h 37"/>
                <a:gd name="T42" fmla="*/ 8 w 21"/>
                <a:gd name="T43" fmla="*/ 8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 h="37">
                  <a:moveTo>
                    <a:pt x="11" y="37"/>
                  </a:moveTo>
                  <a:cubicBezTo>
                    <a:pt x="14" y="37"/>
                    <a:pt x="16" y="36"/>
                    <a:pt x="18" y="34"/>
                  </a:cubicBezTo>
                  <a:cubicBezTo>
                    <a:pt x="20" y="32"/>
                    <a:pt x="21" y="30"/>
                    <a:pt x="21" y="27"/>
                  </a:cubicBezTo>
                  <a:cubicBezTo>
                    <a:pt x="21" y="9"/>
                    <a:pt x="21" y="9"/>
                    <a:pt x="21" y="9"/>
                  </a:cubicBezTo>
                  <a:cubicBezTo>
                    <a:pt x="21" y="6"/>
                    <a:pt x="20" y="4"/>
                    <a:pt x="18" y="2"/>
                  </a:cubicBezTo>
                  <a:cubicBezTo>
                    <a:pt x="16" y="1"/>
                    <a:pt x="14" y="0"/>
                    <a:pt x="11" y="0"/>
                  </a:cubicBezTo>
                  <a:cubicBezTo>
                    <a:pt x="8" y="0"/>
                    <a:pt x="5" y="1"/>
                    <a:pt x="3" y="2"/>
                  </a:cubicBezTo>
                  <a:cubicBezTo>
                    <a:pt x="1" y="4"/>
                    <a:pt x="0" y="6"/>
                    <a:pt x="0" y="9"/>
                  </a:cubicBezTo>
                  <a:cubicBezTo>
                    <a:pt x="0" y="27"/>
                    <a:pt x="0" y="27"/>
                    <a:pt x="0" y="27"/>
                  </a:cubicBezTo>
                  <a:cubicBezTo>
                    <a:pt x="0" y="30"/>
                    <a:pt x="1" y="32"/>
                    <a:pt x="3" y="34"/>
                  </a:cubicBezTo>
                  <a:cubicBezTo>
                    <a:pt x="5" y="36"/>
                    <a:pt x="7" y="37"/>
                    <a:pt x="11" y="37"/>
                  </a:cubicBezTo>
                  <a:close/>
                  <a:moveTo>
                    <a:pt x="8" y="8"/>
                  </a:moveTo>
                  <a:cubicBezTo>
                    <a:pt x="8" y="8"/>
                    <a:pt x="8" y="7"/>
                    <a:pt x="8" y="7"/>
                  </a:cubicBezTo>
                  <a:cubicBezTo>
                    <a:pt x="9" y="6"/>
                    <a:pt x="10" y="6"/>
                    <a:pt x="11" y="6"/>
                  </a:cubicBezTo>
                  <a:cubicBezTo>
                    <a:pt x="12" y="6"/>
                    <a:pt x="12" y="6"/>
                    <a:pt x="13" y="7"/>
                  </a:cubicBezTo>
                  <a:cubicBezTo>
                    <a:pt x="13" y="7"/>
                    <a:pt x="14" y="8"/>
                    <a:pt x="14" y="8"/>
                  </a:cubicBezTo>
                  <a:cubicBezTo>
                    <a:pt x="14" y="28"/>
                    <a:pt x="14" y="28"/>
                    <a:pt x="14" y="28"/>
                  </a:cubicBezTo>
                  <a:cubicBezTo>
                    <a:pt x="14" y="28"/>
                    <a:pt x="13" y="29"/>
                    <a:pt x="13" y="30"/>
                  </a:cubicBezTo>
                  <a:cubicBezTo>
                    <a:pt x="12" y="30"/>
                    <a:pt x="12" y="31"/>
                    <a:pt x="11" y="31"/>
                  </a:cubicBezTo>
                  <a:cubicBezTo>
                    <a:pt x="10" y="31"/>
                    <a:pt x="9" y="30"/>
                    <a:pt x="8" y="30"/>
                  </a:cubicBezTo>
                  <a:cubicBezTo>
                    <a:pt x="8" y="29"/>
                    <a:pt x="8" y="28"/>
                    <a:pt x="8" y="28"/>
                  </a:cubicBezTo>
                  <a:lnTo>
                    <a:pt x="8" y="8"/>
                  </a:lnTo>
                  <a:close/>
                </a:path>
              </a:pathLst>
            </a:custGeom>
            <a:grpFill/>
            <a:ln>
              <a:noFill/>
            </a:ln>
          </p:spPr>
          <p:txBody>
            <a:bodyPr vert="horz" wrap="square" lIns="91440" tIns="45720" rIns="91440" bIns="45720" numCol="1" anchor="t" anchorCtr="0" compatLnSpc="1"/>
            <a:lstStyle/>
            <a:p>
              <a:endParaRPr lang="id-ID">
                <a:cs typeface="+mn-ea"/>
                <a:sym typeface="+mn-lt"/>
              </a:endParaRPr>
            </a:p>
          </p:txBody>
        </p:sp>
        <p:sp>
          <p:nvSpPr>
            <p:cNvPr id="1048716" name="Freeform 32"/>
            <p:cNvSpPr/>
            <p:nvPr/>
          </p:nvSpPr>
          <p:spPr bwMode="auto">
            <a:xfrm>
              <a:off x="8696326" y="2255838"/>
              <a:ext cx="74613" cy="131763"/>
            </a:xfrm>
            <a:custGeom>
              <a:avLst/>
              <a:gdLst>
                <a:gd name="T0" fmla="*/ 5 w 20"/>
                <a:gd name="T1" fmla="*/ 35 h 35"/>
                <a:gd name="T2" fmla="*/ 9 w 20"/>
                <a:gd name="T3" fmla="*/ 34 h 35"/>
                <a:gd name="T4" fmla="*/ 13 w 20"/>
                <a:gd name="T5" fmla="*/ 31 h 35"/>
                <a:gd name="T6" fmla="*/ 13 w 20"/>
                <a:gd name="T7" fmla="*/ 35 h 35"/>
                <a:gd name="T8" fmla="*/ 20 w 20"/>
                <a:gd name="T9" fmla="*/ 35 h 35"/>
                <a:gd name="T10" fmla="*/ 20 w 20"/>
                <a:gd name="T11" fmla="*/ 0 h 35"/>
                <a:gd name="T12" fmla="*/ 13 w 20"/>
                <a:gd name="T13" fmla="*/ 0 h 35"/>
                <a:gd name="T14" fmla="*/ 13 w 20"/>
                <a:gd name="T15" fmla="*/ 26 h 35"/>
                <a:gd name="T16" fmla="*/ 11 w 20"/>
                <a:gd name="T17" fmla="*/ 28 h 35"/>
                <a:gd name="T18" fmla="*/ 9 w 20"/>
                <a:gd name="T19" fmla="*/ 29 h 35"/>
                <a:gd name="T20" fmla="*/ 8 w 20"/>
                <a:gd name="T21" fmla="*/ 28 h 35"/>
                <a:gd name="T22" fmla="*/ 7 w 20"/>
                <a:gd name="T23" fmla="*/ 27 h 35"/>
                <a:gd name="T24" fmla="*/ 7 w 20"/>
                <a:gd name="T25" fmla="*/ 0 h 35"/>
                <a:gd name="T26" fmla="*/ 0 w 20"/>
                <a:gd name="T27" fmla="*/ 0 h 35"/>
                <a:gd name="T28" fmla="*/ 0 w 20"/>
                <a:gd name="T29" fmla="*/ 29 h 35"/>
                <a:gd name="T30" fmla="*/ 1 w 20"/>
                <a:gd name="T31" fmla="*/ 34 h 35"/>
                <a:gd name="T32" fmla="*/ 5 w 20"/>
                <a:gd name="T33"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35">
                  <a:moveTo>
                    <a:pt x="5" y="35"/>
                  </a:moveTo>
                  <a:cubicBezTo>
                    <a:pt x="6" y="35"/>
                    <a:pt x="8" y="35"/>
                    <a:pt x="9" y="34"/>
                  </a:cubicBezTo>
                  <a:cubicBezTo>
                    <a:pt x="10" y="33"/>
                    <a:pt x="12" y="32"/>
                    <a:pt x="13" y="31"/>
                  </a:cubicBezTo>
                  <a:cubicBezTo>
                    <a:pt x="13" y="35"/>
                    <a:pt x="13" y="35"/>
                    <a:pt x="13" y="35"/>
                  </a:cubicBezTo>
                  <a:cubicBezTo>
                    <a:pt x="20" y="35"/>
                    <a:pt x="20" y="35"/>
                    <a:pt x="20" y="35"/>
                  </a:cubicBezTo>
                  <a:cubicBezTo>
                    <a:pt x="20" y="0"/>
                    <a:pt x="20" y="0"/>
                    <a:pt x="20" y="0"/>
                  </a:cubicBezTo>
                  <a:cubicBezTo>
                    <a:pt x="13" y="0"/>
                    <a:pt x="13" y="0"/>
                    <a:pt x="13" y="0"/>
                  </a:cubicBezTo>
                  <a:cubicBezTo>
                    <a:pt x="13" y="26"/>
                    <a:pt x="13" y="26"/>
                    <a:pt x="13" y="26"/>
                  </a:cubicBezTo>
                  <a:cubicBezTo>
                    <a:pt x="13" y="27"/>
                    <a:pt x="12" y="28"/>
                    <a:pt x="11" y="28"/>
                  </a:cubicBezTo>
                  <a:cubicBezTo>
                    <a:pt x="10" y="29"/>
                    <a:pt x="9" y="29"/>
                    <a:pt x="9" y="29"/>
                  </a:cubicBezTo>
                  <a:cubicBezTo>
                    <a:pt x="8" y="29"/>
                    <a:pt x="8" y="29"/>
                    <a:pt x="8" y="28"/>
                  </a:cubicBezTo>
                  <a:cubicBezTo>
                    <a:pt x="7" y="28"/>
                    <a:pt x="7" y="27"/>
                    <a:pt x="7" y="27"/>
                  </a:cubicBezTo>
                  <a:cubicBezTo>
                    <a:pt x="7" y="0"/>
                    <a:pt x="7" y="0"/>
                    <a:pt x="7" y="0"/>
                  </a:cubicBezTo>
                  <a:cubicBezTo>
                    <a:pt x="0" y="0"/>
                    <a:pt x="0" y="0"/>
                    <a:pt x="0" y="0"/>
                  </a:cubicBezTo>
                  <a:cubicBezTo>
                    <a:pt x="0" y="29"/>
                    <a:pt x="0" y="29"/>
                    <a:pt x="0" y="29"/>
                  </a:cubicBezTo>
                  <a:cubicBezTo>
                    <a:pt x="0" y="31"/>
                    <a:pt x="0" y="33"/>
                    <a:pt x="1" y="34"/>
                  </a:cubicBezTo>
                  <a:cubicBezTo>
                    <a:pt x="2" y="35"/>
                    <a:pt x="3" y="35"/>
                    <a:pt x="5" y="35"/>
                  </a:cubicBezTo>
                  <a:close/>
                </a:path>
              </a:pathLst>
            </a:custGeom>
            <a:grpFill/>
            <a:ln>
              <a:noFill/>
            </a:ln>
          </p:spPr>
          <p:txBody>
            <a:bodyPr vert="horz" wrap="square" lIns="91440" tIns="45720" rIns="91440" bIns="45720" numCol="1" anchor="t" anchorCtr="0" compatLnSpc="1"/>
            <a:lstStyle/>
            <a:p>
              <a:endParaRPr lang="id-ID">
                <a:cs typeface="+mn-ea"/>
                <a:sym typeface="+mn-lt"/>
              </a:endParaRPr>
            </a:p>
          </p:txBody>
        </p:sp>
      </p:grpSp>
      <p:sp>
        <p:nvSpPr>
          <p:cNvPr id="1048717" name="矩形 47"/>
          <p:cNvSpPr/>
          <p:nvPr/>
        </p:nvSpPr>
        <p:spPr>
          <a:xfrm>
            <a:off x="2479163" y="1064609"/>
            <a:ext cx="3151573" cy="400110"/>
          </a:xfrm>
          <a:prstGeom prst="rect">
            <a:avLst/>
          </a:prstGeom>
        </p:spPr>
        <p:txBody>
          <a:bodyPr wrap="square">
            <a:spAutoFit/>
          </a:bodyPr>
          <a:lstStyle/>
          <a:p>
            <a:pPr algn="ctr">
              <a:spcBef>
                <a:spcPct val="0"/>
              </a:spcBef>
            </a:pPr>
            <a:r>
              <a:rPr lang="zh-CN" altLang="en-US" sz="2000" b="1" dirty="0">
                <a:cs typeface="+mn-ea"/>
                <a:sym typeface="+mn-lt"/>
              </a:rPr>
              <a:t>逻辑回归分析主页图</a:t>
            </a:r>
            <a:endParaRPr lang="en-US" altLang="zh-CN" sz="2000" b="1" dirty="0">
              <a:cs typeface="+mn-ea"/>
              <a:sym typeface="+mn-lt"/>
            </a:endParaRPr>
          </a:p>
        </p:txBody>
      </p:sp>
      <p:sp>
        <p:nvSpPr>
          <p:cNvPr id="5" name="文本框 4">
            <a:extLst>
              <a:ext uri="{FF2B5EF4-FFF2-40B4-BE49-F238E27FC236}">
                <a16:creationId xmlns:a16="http://schemas.microsoft.com/office/drawing/2014/main" id="{8BA34566-646E-C7BE-93CC-1982906494F2}"/>
              </a:ext>
            </a:extLst>
          </p:cNvPr>
          <p:cNvSpPr txBox="1"/>
          <p:nvPr/>
        </p:nvSpPr>
        <p:spPr>
          <a:xfrm>
            <a:off x="1208668" y="4982005"/>
            <a:ext cx="1804322" cy="369332"/>
          </a:xfrm>
          <a:prstGeom prst="rect">
            <a:avLst/>
          </a:prstGeom>
          <a:noFill/>
          <a:ln w="28575">
            <a:solidFill>
              <a:srgbClr val="92D050"/>
            </a:solidFill>
          </a:ln>
        </p:spPr>
        <p:txBody>
          <a:bodyPr wrap="square" rtlCol="0">
            <a:spAutoFit/>
          </a:bodyPr>
          <a:lstStyle/>
          <a:p>
            <a:pPr marL="285750" indent="-285750">
              <a:buFont typeface="Arial" panose="020B0604020202020204" pitchFamily="34" charset="0"/>
              <a:buChar char="•"/>
            </a:pPr>
            <a:r>
              <a:rPr lang="zh-CN" altLang="en-US" dirty="0"/>
              <a:t>逻辑回归</a:t>
            </a:r>
          </a:p>
        </p:txBody>
      </p:sp>
      <p:pic>
        <p:nvPicPr>
          <p:cNvPr id="3" name="图片 2">
            <a:extLst>
              <a:ext uri="{FF2B5EF4-FFF2-40B4-BE49-F238E27FC236}">
                <a16:creationId xmlns:a16="http://schemas.microsoft.com/office/drawing/2014/main" id="{E4403B02-A7DC-05BC-46E7-7B777354476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59929" y="218446"/>
            <a:ext cx="5268792" cy="5950343"/>
          </a:xfrm>
          <a:prstGeom prst="rect">
            <a:avLst/>
          </a:prstGeom>
        </p:spPr>
      </p:pic>
      <p:sp>
        <p:nvSpPr>
          <p:cNvPr id="4" name="文本框 3">
            <a:extLst>
              <a:ext uri="{FF2B5EF4-FFF2-40B4-BE49-F238E27FC236}">
                <a16:creationId xmlns:a16="http://schemas.microsoft.com/office/drawing/2014/main" id="{B9FC2CDF-9BF9-149F-BB3C-ED8703A232A0}"/>
              </a:ext>
            </a:extLst>
          </p:cNvPr>
          <p:cNvSpPr txBox="1"/>
          <p:nvPr/>
        </p:nvSpPr>
        <p:spPr>
          <a:xfrm>
            <a:off x="6850025" y="4282227"/>
            <a:ext cx="4694275" cy="1886562"/>
          </a:xfrm>
          <a:prstGeom prst="rect">
            <a:avLst/>
          </a:prstGeom>
          <a:noFill/>
          <a:ln w="28575">
            <a:solidFill>
              <a:srgbClr val="92D050"/>
            </a:solidFill>
          </a:ln>
        </p:spPr>
        <p:txBody>
          <a:bodyPr wrap="square" rtlCol="0">
            <a:spAutoFit/>
          </a:bodyPr>
          <a:lstStyle/>
          <a:p>
            <a:pPr marL="285750" indent="-285750">
              <a:lnSpc>
                <a:spcPct val="150000"/>
              </a:lnSpc>
              <a:buFont typeface="Arial" panose="020B0604020202020204" pitchFamily="34" charset="0"/>
              <a:buChar char="•"/>
            </a:pPr>
            <a:endParaRPr lang="zh-CN" altLang="en-US" sz="1400" b="1" dirty="0"/>
          </a:p>
        </p:txBody>
      </p:sp>
      <p:cxnSp>
        <p:nvCxnSpPr>
          <p:cNvPr id="6" name="直接箭头连接符 5">
            <a:extLst>
              <a:ext uri="{FF2B5EF4-FFF2-40B4-BE49-F238E27FC236}">
                <a16:creationId xmlns:a16="http://schemas.microsoft.com/office/drawing/2014/main" id="{32D75C4D-A919-390A-7A4C-D979A13618F4}"/>
              </a:ext>
            </a:extLst>
          </p:cNvPr>
          <p:cNvCxnSpPr>
            <a:cxnSpLocks/>
            <a:stCxn id="7" idx="3"/>
          </p:cNvCxnSpPr>
          <p:nvPr/>
        </p:nvCxnSpPr>
        <p:spPr>
          <a:xfrm flipV="1">
            <a:off x="5630736" y="5761374"/>
            <a:ext cx="1219289" cy="407415"/>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7" name="文本框 6">
            <a:extLst>
              <a:ext uri="{FF2B5EF4-FFF2-40B4-BE49-F238E27FC236}">
                <a16:creationId xmlns:a16="http://schemas.microsoft.com/office/drawing/2014/main" id="{B0FAA8FB-48D6-454B-11F4-6D26A9BC924C}"/>
              </a:ext>
            </a:extLst>
          </p:cNvPr>
          <p:cNvSpPr txBox="1"/>
          <p:nvPr/>
        </p:nvSpPr>
        <p:spPr>
          <a:xfrm>
            <a:off x="3527638" y="5984123"/>
            <a:ext cx="2103098" cy="369332"/>
          </a:xfrm>
          <a:prstGeom prst="rect">
            <a:avLst/>
          </a:prstGeom>
          <a:noFill/>
          <a:ln w="28575">
            <a:solidFill>
              <a:srgbClr val="92D050"/>
            </a:solidFill>
          </a:ln>
        </p:spPr>
        <p:txBody>
          <a:bodyPr wrap="square" rtlCol="0">
            <a:spAutoFit/>
          </a:bodyPr>
          <a:lstStyle/>
          <a:p>
            <a:r>
              <a:rPr lang="en-US" altLang="zh-CN" dirty="0" err="1"/>
              <a:t>PlotlyChart</a:t>
            </a:r>
            <a:r>
              <a:rPr lang="zh-CN" altLang="en-US" dirty="0"/>
              <a:t>绘图</a:t>
            </a:r>
          </a:p>
        </p:txBody>
      </p:sp>
      <p:sp>
        <p:nvSpPr>
          <p:cNvPr id="10" name="矩形: 圆角 9">
            <a:extLst>
              <a:ext uri="{FF2B5EF4-FFF2-40B4-BE49-F238E27FC236}">
                <a16:creationId xmlns:a16="http://schemas.microsoft.com/office/drawing/2014/main" id="{938D590D-1BAB-DC93-CECE-F6E28D85495B}"/>
              </a:ext>
            </a:extLst>
          </p:cNvPr>
          <p:cNvSpPr/>
          <p:nvPr/>
        </p:nvSpPr>
        <p:spPr>
          <a:xfrm>
            <a:off x="2833458" y="2234339"/>
            <a:ext cx="1295568" cy="54622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t>数据矩阵</a:t>
            </a:r>
          </a:p>
        </p:txBody>
      </p:sp>
      <p:sp>
        <p:nvSpPr>
          <p:cNvPr id="12" name="箭头: 右 11">
            <a:extLst>
              <a:ext uri="{FF2B5EF4-FFF2-40B4-BE49-F238E27FC236}">
                <a16:creationId xmlns:a16="http://schemas.microsoft.com/office/drawing/2014/main" id="{42415FB5-1372-63CD-38E7-8DDBA337B4D5}"/>
              </a:ext>
            </a:extLst>
          </p:cNvPr>
          <p:cNvSpPr/>
          <p:nvPr/>
        </p:nvSpPr>
        <p:spPr>
          <a:xfrm rot="5400000">
            <a:off x="4094383" y="2457031"/>
            <a:ext cx="459340" cy="138211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FFFF00"/>
              </a:solidFill>
            </a:endParaRPr>
          </a:p>
        </p:txBody>
      </p:sp>
      <p:sp>
        <p:nvSpPr>
          <p:cNvPr id="13" name="矩形: 圆角 12">
            <a:extLst>
              <a:ext uri="{FF2B5EF4-FFF2-40B4-BE49-F238E27FC236}">
                <a16:creationId xmlns:a16="http://schemas.microsoft.com/office/drawing/2014/main" id="{8B8AD230-9F60-F868-8B8B-906C492495D6}"/>
              </a:ext>
            </a:extLst>
          </p:cNvPr>
          <p:cNvSpPr/>
          <p:nvPr/>
        </p:nvSpPr>
        <p:spPr>
          <a:xfrm>
            <a:off x="4450166" y="2208609"/>
            <a:ext cx="1367631" cy="54622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t>标签向量</a:t>
            </a:r>
          </a:p>
        </p:txBody>
      </p:sp>
      <p:sp>
        <p:nvSpPr>
          <p:cNvPr id="15" name="矩形: 圆角 14">
            <a:extLst>
              <a:ext uri="{FF2B5EF4-FFF2-40B4-BE49-F238E27FC236}">
                <a16:creationId xmlns:a16="http://schemas.microsoft.com/office/drawing/2014/main" id="{C6166677-D093-9F03-57B0-5598128CBFF2}"/>
              </a:ext>
            </a:extLst>
          </p:cNvPr>
          <p:cNvSpPr/>
          <p:nvPr/>
        </p:nvSpPr>
        <p:spPr>
          <a:xfrm>
            <a:off x="3592288" y="3501385"/>
            <a:ext cx="1382112" cy="58755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bg1"/>
                </a:solidFill>
                <a:latin typeface="+mj-ea"/>
                <a:ea typeface="+mj-ea"/>
              </a:rPr>
              <a:t>对数几率</a:t>
            </a:r>
          </a:p>
        </p:txBody>
      </p:sp>
      <p:sp>
        <p:nvSpPr>
          <p:cNvPr id="2" name="矩形 1">
            <a:extLst>
              <a:ext uri="{FF2B5EF4-FFF2-40B4-BE49-F238E27FC236}">
                <a16:creationId xmlns:a16="http://schemas.microsoft.com/office/drawing/2014/main" id="{0E9B604B-BF12-72A7-76A9-FB2B77295DA1}"/>
              </a:ext>
            </a:extLst>
          </p:cNvPr>
          <p:cNvSpPr/>
          <p:nvPr/>
        </p:nvSpPr>
        <p:spPr>
          <a:xfrm>
            <a:off x="636052" y="560433"/>
            <a:ext cx="3655180" cy="287783"/>
          </a:xfrm>
          <a:prstGeom prst="rect">
            <a:avLst/>
          </a:prstGeom>
          <a:solidFill>
            <a:srgbClr val="F2F2F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320307100"/>
      </p:ext>
    </p:extLst>
  </p:cSld>
  <p:clrMapOvr>
    <a:masterClrMapping/>
  </p:clrMapOvr>
  <mc:AlternateContent xmlns:mc="http://schemas.openxmlformats.org/markup-compatibility/2006" xmlns:p14="http://schemas.microsoft.com/office/powerpoint/2010/main">
    <mc:Choice Requires="p14">
      <p:transition spd="slow" p14:dur="1600" advClick="0" advTm="10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48704"/>
                                        </p:tgtEl>
                                        <p:attrNameLst>
                                          <p:attrName>style.visibility</p:attrName>
                                        </p:attrNameLst>
                                      </p:cBhvr>
                                      <p:to>
                                        <p:strVal val="visible"/>
                                      </p:to>
                                    </p:set>
                                    <p:animEffect transition="in" filter="wipe(left)">
                                      <p:cBhvr>
                                        <p:cTn id="7" dur="500"/>
                                        <p:tgtEl>
                                          <p:spTgt spid="1048704"/>
                                        </p:tgtEl>
                                      </p:cBhvr>
                                    </p:animEffect>
                                  </p:childTnLst>
                                </p:cTn>
                              </p:par>
                            </p:childTnLst>
                          </p:cTn>
                        </p:par>
                        <p:par>
                          <p:cTn id="8" fill="hold">
                            <p:stCondLst>
                              <p:cond delay="500"/>
                            </p:stCondLst>
                            <p:childTnLst>
                              <p:par>
                                <p:cTn id="9" presetID="22" presetClass="entr" presetSubtype="2" fill="hold" grpId="0" nodeType="afterEffect">
                                  <p:stCondLst>
                                    <p:cond delay="0"/>
                                  </p:stCondLst>
                                  <p:childTnLst>
                                    <p:set>
                                      <p:cBhvr>
                                        <p:cTn id="10" dur="1" fill="hold">
                                          <p:stCondLst>
                                            <p:cond delay="0"/>
                                          </p:stCondLst>
                                        </p:cTn>
                                        <p:tgtEl>
                                          <p:spTgt spid="1048710"/>
                                        </p:tgtEl>
                                        <p:attrNameLst>
                                          <p:attrName>style.visibility</p:attrName>
                                        </p:attrNameLst>
                                      </p:cBhvr>
                                      <p:to>
                                        <p:strVal val="visible"/>
                                      </p:to>
                                    </p:set>
                                    <p:animEffect transition="in" filter="wipe(right)">
                                      <p:cBhvr>
                                        <p:cTn id="11" dur="500"/>
                                        <p:tgtEl>
                                          <p:spTgt spid="1048710"/>
                                        </p:tgtEl>
                                      </p:cBhvr>
                                    </p:animEffect>
                                  </p:childTnLst>
                                </p:cTn>
                              </p:par>
                              <p:par>
                                <p:cTn id="12" presetID="22" presetClass="entr" presetSubtype="2" fill="hold" nodeType="withEffect">
                                  <p:stCondLst>
                                    <p:cond delay="0"/>
                                  </p:stCondLst>
                                  <p:childTnLst>
                                    <p:set>
                                      <p:cBhvr>
                                        <p:cTn id="13" dur="1" fill="hold">
                                          <p:stCondLst>
                                            <p:cond delay="0"/>
                                          </p:stCondLst>
                                        </p:cTn>
                                        <p:tgtEl>
                                          <p:spTgt spid="129"/>
                                        </p:tgtEl>
                                        <p:attrNameLst>
                                          <p:attrName>style.visibility</p:attrName>
                                        </p:attrNameLst>
                                      </p:cBhvr>
                                      <p:to>
                                        <p:strVal val="visible"/>
                                      </p:to>
                                    </p:set>
                                    <p:animEffect transition="in" filter="wipe(right)">
                                      <p:cBhvr>
                                        <p:cTn id="14" dur="500"/>
                                        <p:tgtEl>
                                          <p:spTgt spid="129"/>
                                        </p:tgtEl>
                                      </p:cBhvr>
                                    </p:animEffect>
                                  </p:childTnLst>
                                </p:cTn>
                              </p:par>
                              <p:par>
                                <p:cTn id="15" presetID="22" presetClass="entr" presetSubtype="2" fill="hold" grpId="0" nodeType="withEffect">
                                  <p:stCondLst>
                                    <p:cond delay="0"/>
                                  </p:stCondLst>
                                  <p:childTnLst>
                                    <p:set>
                                      <p:cBhvr>
                                        <p:cTn id="16" dur="1" fill="hold">
                                          <p:stCondLst>
                                            <p:cond delay="0"/>
                                          </p:stCondLst>
                                        </p:cTn>
                                        <p:tgtEl>
                                          <p:spTgt spid="1048703"/>
                                        </p:tgtEl>
                                        <p:attrNameLst>
                                          <p:attrName>style.visibility</p:attrName>
                                        </p:attrNameLst>
                                      </p:cBhvr>
                                      <p:to>
                                        <p:strVal val="visible"/>
                                      </p:to>
                                    </p:set>
                                    <p:animEffect transition="in" filter="wipe(right)">
                                      <p:cBhvr>
                                        <p:cTn id="17" dur="500"/>
                                        <p:tgtEl>
                                          <p:spTgt spid="1048703"/>
                                        </p:tgtEl>
                                      </p:cBhvr>
                                    </p:animEffect>
                                  </p:childTnLst>
                                </p:cTn>
                              </p:par>
                              <p:par>
                                <p:cTn id="18" presetID="22" presetClass="entr" presetSubtype="2" fill="hold" grpId="0" nodeType="withEffect">
                                  <p:stCondLst>
                                    <p:cond delay="0"/>
                                  </p:stCondLst>
                                  <p:childTnLst>
                                    <p:set>
                                      <p:cBhvr>
                                        <p:cTn id="19" dur="1" fill="hold">
                                          <p:stCondLst>
                                            <p:cond delay="0"/>
                                          </p:stCondLst>
                                        </p:cTn>
                                        <p:tgtEl>
                                          <p:spTgt spid="1048705"/>
                                        </p:tgtEl>
                                        <p:attrNameLst>
                                          <p:attrName>style.visibility</p:attrName>
                                        </p:attrNameLst>
                                      </p:cBhvr>
                                      <p:to>
                                        <p:strVal val="visible"/>
                                      </p:to>
                                    </p:set>
                                    <p:animEffect transition="in" filter="wipe(right)">
                                      <p:cBhvr>
                                        <p:cTn id="20" dur="500"/>
                                        <p:tgtEl>
                                          <p:spTgt spid="1048705"/>
                                        </p:tgtEl>
                                      </p:cBhvr>
                                    </p:animEffect>
                                  </p:childTnLst>
                                </p:cTn>
                              </p:par>
                              <p:par>
                                <p:cTn id="21" presetID="22" presetClass="entr" presetSubtype="2" fill="hold" grpId="0" nodeType="withEffect">
                                  <p:stCondLst>
                                    <p:cond delay="0"/>
                                  </p:stCondLst>
                                  <p:childTnLst>
                                    <p:set>
                                      <p:cBhvr>
                                        <p:cTn id="22" dur="1" fill="hold">
                                          <p:stCondLst>
                                            <p:cond delay="0"/>
                                          </p:stCondLst>
                                        </p:cTn>
                                        <p:tgtEl>
                                          <p:spTgt spid="1048706"/>
                                        </p:tgtEl>
                                        <p:attrNameLst>
                                          <p:attrName>style.visibility</p:attrName>
                                        </p:attrNameLst>
                                      </p:cBhvr>
                                      <p:to>
                                        <p:strVal val="visible"/>
                                      </p:to>
                                    </p:set>
                                    <p:animEffect transition="in" filter="wipe(right)">
                                      <p:cBhvr>
                                        <p:cTn id="23" dur="500"/>
                                        <p:tgtEl>
                                          <p:spTgt spid="1048706"/>
                                        </p:tgtEl>
                                      </p:cBhvr>
                                    </p:animEffect>
                                  </p:childTnLst>
                                </p:cTn>
                              </p:par>
                              <p:par>
                                <p:cTn id="24" presetID="22" presetClass="entr" presetSubtype="2" fill="hold" grpId="0" nodeType="withEffect">
                                  <p:stCondLst>
                                    <p:cond delay="0"/>
                                  </p:stCondLst>
                                  <p:childTnLst>
                                    <p:set>
                                      <p:cBhvr>
                                        <p:cTn id="25" dur="1" fill="hold">
                                          <p:stCondLst>
                                            <p:cond delay="0"/>
                                          </p:stCondLst>
                                        </p:cTn>
                                        <p:tgtEl>
                                          <p:spTgt spid="1048707"/>
                                        </p:tgtEl>
                                        <p:attrNameLst>
                                          <p:attrName>style.visibility</p:attrName>
                                        </p:attrNameLst>
                                      </p:cBhvr>
                                      <p:to>
                                        <p:strVal val="visible"/>
                                      </p:to>
                                    </p:set>
                                    <p:animEffect transition="in" filter="wipe(right)">
                                      <p:cBhvr>
                                        <p:cTn id="26" dur="500"/>
                                        <p:tgtEl>
                                          <p:spTgt spid="1048707"/>
                                        </p:tgtEl>
                                      </p:cBhvr>
                                    </p:animEffect>
                                  </p:childTnLst>
                                </p:cTn>
                              </p:par>
                              <p:par>
                                <p:cTn id="27" presetID="22" presetClass="entr" presetSubtype="2" fill="hold" grpId="0" nodeType="withEffect">
                                  <p:stCondLst>
                                    <p:cond delay="0"/>
                                  </p:stCondLst>
                                  <p:childTnLst>
                                    <p:set>
                                      <p:cBhvr>
                                        <p:cTn id="28" dur="1" fill="hold">
                                          <p:stCondLst>
                                            <p:cond delay="0"/>
                                          </p:stCondLst>
                                        </p:cTn>
                                        <p:tgtEl>
                                          <p:spTgt spid="1048708"/>
                                        </p:tgtEl>
                                        <p:attrNameLst>
                                          <p:attrName>style.visibility</p:attrName>
                                        </p:attrNameLst>
                                      </p:cBhvr>
                                      <p:to>
                                        <p:strVal val="visible"/>
                                      </p:to>
                                    </p:set>
                                    <p:animEffect transition="in" filter="wipe(right)">
                                      <p:cBhvr>
                                        <p:cTn id="29" dur="500"/>
                                        <p:tgtEl>
                                          <p:spTgt spid="1048708"/>
                                        </p:tgtEl>
                                      </p:cBhvr>
                                    </p:animEffect>
                                  </p:childTnLst>
                                </p:cTn>
                              </p:par>
                              <p:par>
                                <p:cTn id="30" presetID="22" presetClass="entr" presetSubtype="2" fill="hold" grpId="0" nodeType="withEffect">
                                  <p:stCondLst>
                                    <p:cond delay="0"/>
                                  </p:stCondLst>
                                  <p:childTnLst>
                                    <p:set>
                                      <p:cBhvr>
                                        <p:cTn id="31" dur="1" fill="hold">
                                          <p:stCondLst>
                                            <p:cond delay="0"/>
                                          </p:stCondLst>
                                        </p:cTn>
                                        <p:tgtEl>
                                          <p:spTgt spid="1048709"/>
                                        </p:tgtEl>
                                        <p:attrNameLst>
                                          <p:attrName>style.visibility</p:attrName>
                                        </p:attrNameLst>
                                      </p:cBhvr>
                                      <p:to>
                                        <p:strVal val="visible"/>
                                      </p:to>
                                    </p:set>
                                    <p:animEffect transition="in" filter="wipe(right)">
                                      <p:cBhvr>
                                        <p:cTn id="32" dur="500"/>
                                        <p:tgtEl>
                                          <p:spTgt spid="1048709"/>
                                        </p:tgtEl>
                                      </p:cBhvr>
                                    </p:animEffect>
                                  </p:childTnLst>
                                </p:cTn>
                              </p:par>
                              <p:par>
                                <p:cTn id="33" presetID="42" presetClass="entr" presetSubtype="0" fill="hold" grpId="0" nodeType="withEffect">
                                  <p:stCondLst>
                                    <p:cond delay="0"/>
                                  </p:stCondLst>
                                  <p:childTnLst>
                                    <p:set>
                                      <p:cBhvr>
                                        <p:cTn id="34" dur="1" fill="hold">
                                          <p:stCondLst>
                                            <p:cond delay="0"/>
                                          </p:stCondLst>
                                        </p:cTn>
                                        <p:tgtEl>
                                          <p:spTgt spid="1048717"/>
                                        </p:tgtEl>
                                        <p:attrNameLst>
                                          <p:attrName>style.visibility</p:attrName>
                                        </p:attrNameLst>
                                      </p:cBhvr>
                                      <p:to>
                                        <p:strVal val="visible"/>
                                      </p:to>
                                    </p:set>
                                    <p:animEffect transition="in" filter="fade">
                                      <p:cBhvr>
                                        <p:cTn id="35" dur="1000"/>
                                        <p:tgtEl>
                                          <p:spTgt spid="1048717"/>
                                        </p:tgtEl>
                                      </p:cBhvr>
                                    </p:animEffect>
                                    <p:anim calcmode="lin" valueType="num">
                                      <p:cBhvr>
                                        <p:cTn id="36" dur="1000" fill="hold"/>
                                        <p:tgtEl>
                                          <p:spTgt spid="1048717"/>
                                        </p:tgtEl>
                                        <p:attrNameLst>
                                          <p:attrName>ppt_x</p:attrName>
                                        </p:attrNameLst>
                                      </p:cBhvr>
                                      <p:tavLst>
                                        <p:tav tm="0">
                                          <p:val>
                                            <p:strVal val="#ppt_x"/>
                                          </p:val>
                                        </p:tav>
                                        <p:tav tm="100000">
                                          <p:val>
                                            <p:strVal val="#ppt_x"/>
                                          </p:val>
                                        </p:tav>
                                      </p:tavLst>
                                    </p:anim>
                                    <p:anim calcmode="lin" valueType="num">
                                      <p:cBhvr>
                                        <p:cTn id="37" dur="1000" fill="hold"/>
                                        <p:tgtEl>
                                          <p:spTgt spid="10487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703" grpId="0" animBg="1"/>
      <p:bldP spid="1048704" grpId="0" animBg="1"/>
      <p:bldP spid="1048705" grpId="0" animBg="1"/>
      <p:bldP spid="1048706" grpId="0" animBg="1"/>
      <p:bldP spid="1048707" grpId="0" animBg="1"/>
      <p:bldP spid="1048708" grpId="0" animBg="1"/>
      <p:bldP spid="1048709" grpId="0" animBg="1"/>
      <p:bldP spid="1048710" grpId="0" animBg="1"/>
      <p:bldP spid="104871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03" name="Freeform 17"/>
          <p:cNvSpPr/>
          <p:nvPr/>
        </p:nvSpPr>
        <p:spPr bwMode="auto">
          <a:xfrm>
            <a:off x="1115015" y="2544810"/>
            <a:ext cx="860504" cy="311679"/>
          </a:xfrm>
          <a:custGeom>
            <a:avLst/>
            <a:gdLst>
              <a:gd name="T0" fmla="*/ 84 w 347"/>
              <a:gd name="T1" fmla="*/ 0 h 128"/>
              <a:gd name="T2" fmla="*/ 263 w 347"/>
              <a:gd name="T3" fmla="*/ 0 h 128"/>
              <a:gd name="T4" fmla="*/ 263 w 347"/>
              <a:gd name="T5" fmla="*/ 128 h 128"/>
              <a:gd name="T6" fmla="*/ 84 w 347"/>
              <a:gd name="T7" fmla="*/ 128 h 128"/>
              <a:gd name="T8" fmla="*/ 84 w 347"/>
              <a:gd name="T9" fmla="*/ 0 h 128"/>
            </a:gdLst>
            <a:ahLst/>
            <a:cxnLst>
              <a:cxn ang="0">
                <a:pos x="T0" y="T1"/>
              </a:cxn>
              <a:cxn ang="0">
                <a:pos x="T2" y="T3"/>
              </a:cxn>
              <a:cxn ang="0">
                <a:pos x="T4" y="T5"/>
              </a:cxn>
              <a:cxn ang="0">
                <a:pos x="T6" y="T7"/>
              </a:cxn>
              <a:cxn ang="0">
                <a:pos x="T8" y="T9"/>
              </a:cxn>
            </a:cxnLst>
            <a:rect l="0" t="0" r="r" b="b"/>
            <a:pathLst>
              <a:path w="347" h="128">
                <a:moveTo>
                  <a:pt x="84" y="0"/>
                </a:moveTo>
                <a:cubicBezTo>
                  <a:pt x="263" y="0"/>
                  <a:pt x="263" y="0"/>
                  <a:pt x="263" y="0"/>
                </a:cubicBezTo>
                <a:cubicBezTo>
                  <a:pt x="347" y="0"/>
                  <a:pt x="347" y="128"/>
                  <a:pt x="263" y="128"/>
                </a:cubicBezTo>
                <a:cubicBezTo>
                  <a:pt x="84" y="128"/>
                  <a:pt x="84" y="128"/>
                  <a:pt x="84" y="128"/>
                </a:cubicBezTo>
                <a:cubicBezTo>
                  <a:pt x="0" y="128"/>
                  <a:pt x="0" y="0"/>
                  <a:pt x="84" y="0"/>
                </a:cubicBezTo>
                <a:close/>
              </a:path>
            </a:pathLst>
          </a:custGeom>
          <a:solidFill>
            <a:schemeClr val="accent2"/>
          </a:solidFill>
          <a:ln>
            <a:noFill/>
          </a:ln>
        </p:spPr>
        <p:txBody>
          <a:bodyPr vert="horz" wrap="square" lIns="91440" tIns="45720" rIns="91440" bIns="45720" numCol="1" anchor="t" anchorCtr="0" compatLnSpc="1"/>
          <a:lstStyle/>
          <a:p>
            <a:endParaRPr lang="id-ID">
              <a:cs typeface="+mn-ea"/>
              <a:sym typeface="+mn-lt"/>
            </a:endParaRPr>
          </a:p>
        </p:txBody>
      </p:sp>
      <p:sp>
        <p:nvSpPr>
          <p:cNvPr id="1048704" name="Freeform 18"/>
          <p:cNvSpPr/>
          <p:nvPr/>
        </p:nvSpPr>
        <p:spPr bwMode="auto">
          <a:xfrm>
            <a:off x="0" y="1443318"/>
            <a:ext cx="1699795" cy="2580130"/>
          </a:xfrm>
          <a:custGeom>
            <a:avLst/>
            <a:gdLst>
              <a:gd name="T0" fmla="*/ 71 w 722"/>
              <a:gd name="T1" fmla="*/ 528 h 1095"/>
              <a:gd name="T2" fmla="*/ 354 w 722"/>
              <a:gd name="T3" fmla="*/ 362 h 1095"/>
              <a:gd name="T4" fmla="*/ 535 w 722"/>
              <a:gd name="T5" fmla="*/ 160 h 1095"/>
              <a:gd name="T6" fmla="*/ 680 w 722"/>
              <a:gd name="T7" fmla="*/ 247 h 1095"/>
              <a:gd name="T8" fmla="*/ 555 w 722"/>
              <a:gd name="T9" fmla="*/ 436 h 1095"/>
              <a:gd name="T10" fmla="*/ 483 w 722"/>
              <a:gd name="T11" fmla="*/ 604 h 1095"/>
              <a:gd name="T12" fmla="*/ 443 w 722"/>
              <a:gd name="T13" fmla="*/ 769 h 1095"/>
              <a:gd name="T14" fmla="*/ 448 w 722"/>
              <a:gd name="T15" fmla="*/ 936 h 1095"/>
              <a:gd name="T16" fmla="*/ 430 w 722"/>
              <a:gd name="T17" fmla="*/ 1085 h 1095"/>
              <a:gd name="T18" fmla="*/ 71 w 722"/>
              <a:gd name="T19" fmla="*/ 949 h 1095"/>
              <a:gd name="T20" fmla="*/ 71 w 722"/>
              <a:gd name="T21" fmla="*/ 528 h 10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2" h="1095">
                <a:moveTo>
                  <a:pt x="71" y="528"/>
                </a:moveTo>
                <a:cubicBezTo>
                  <a:pt x="185" y="498"/>
                  <a:pt x="274" y="441"/>
                  <a:pt x="354" y="362"/>
                </a:cubicBezTo>
                <a:cubicBezTo>
                  <a:pt x="425" y="293"/>
                  <a:pt x="494" y="258"/>
                  <a:pt x="535" y="160"/>
                </a:cubicBezTo>
                <a:cubicBezTo>
                  <a:pt x="586" y="0"/>
                  <a:pt x="722" y="112"/>
                  <a:pt x="680" y="247"/>
                </a:cubicBezTo>
                <a:cubicBezTo>
                  <a:pt x="648" y="327"/>
                  <a:pt x="613" y="379"/>
                  <a:pt x="555" y="436"/>
                </a:cubicBezTo>
                <a:cubicBezTo>
                  <a:pt x="449" y="436"/>
                  <a:pt x="430" y="547"/>
                  <a:pt x="483" y="604"/>
                </a:cubicBezTo>
                <a:cubicBezTo>
                  <a:pt x="401" y="620"/>
                  <a:pt x="397" y="723"/>
                  <a:pt x="443" y="769"/>
                </a:cubicBezTo>
                <a:cubicBezTo>
                  <a:pt x="377" y="805"/>
                  <a:pt x="384" y="917"/>
                  <a:pt x="448" y="936"/>
                </a:cubicBezTo>
                <a:cubicBezTo>
                  <a:pt x="410" y="950"/>
                  <a:pt x="379" y="1024"/>
                  <a:pt x="430" y="1085"/>
                </a:cubicBezTo>
                <a:cubicBezTo>
                  <a:pt x="180" y="1095"/>
                  <a:pt x="143" y="1002"/>
                  <a:pt x="71" y="949"/>
                </a:cubicBezTo>
                <a:cubicBezTo>
                  <a:pt x="0" y="897"/>
                  <a:pt x="0" y="547"/>
                  <a:pt x="71" y="528"/>
                </a:cubicBezTo>
                <a:close/>
              </a:path>
            </a:pathLst>
          </a:custGeom>
          <a:solidFill>
            <a:schemeClr val="accent3"/>
          </a:solidFill>
          <a:ln>
            <a:noFill/>
          </a:ln>
        </p:spPr>
        <p:txBody>
          <a:bodyPr vert="horz" wrap="square" lIns="91440" tIns="45720" rIns="91440" bIns="45720" numCol="1" anchor="t" anchorCtr="0" compatLnSpc="1"/>
          <a:lstStyle/>
          <a:p>
            <a:endParaRPr lang="id-ID">
              <a:cs typeface="+mn-ea"/>
              <a:sym typeface="+mn-lt"/>
            </a:endParaRPr>
          </a:p>
        </p:txBody>
      </p:sp>
      <p:sp>
        <p:nvSpPr>
          <p:cNvPr id="1048705" name="Freeform 19"/>
          <p:cNvSpPr/>
          <p:nvPr/>
        </p:nvSpPr>
        <p:spPr bwMode="auto">
          <a:xfrm>
            <a:off x="973721" y="3327955"/>
            <a:ext cx="980744" cy="312707"/>
          </a:xfrm>
          <a:custGeom>
            <a:avLst/>
            <a:gdLst>
              <a:gd name="T0" fmla="*/ 84 w 396"/>
              <a:gd name="T1" fmla="*/ 0 h 128"/>
              <a:gd name="T2" fmla="*/ 312 w 396"/>
              <a:gd name="T3" fmla="*/ 0 h 128"/>
              <a:gd name="T4" fmla="*/ 312 w 396"/>
              <a:gd name="T5" fmla="*/ 128 h 128"/>
              <a:gd name="T6" fmla="*/ 84 w 396"/>
              <a:gd name="T7" fmla="*/ 128 h 128"/>
              <a:gd name="T8" fmla="*/ 84 w 396"/>
              <a:gd name="T9" fmla="*/ 0 h 128"/>
            </a:gdLst>
            <a:ahLst/>
            <a:cxnLst>
              <a:cxn ang="0">
                <a:pos x="T0" y="T1"/>
              </a:cxn>
              <a:cxn ang="0">
                <a:pos x="T2" y="T3"/>
              </a:cxn>
              <a:cxn ang="0">
                <a:pos x="T4" y="T5"/>
              </a:cxn>
              <a:cxn ang="0">
                <a:pos x="T6" y="T7"/>
              </a:cxn>
              <a:cxn ang="0">
                <a:pos x="T8" y="T9"/>
              </a:cxn>
            </a:cxnLst>
            <a:rect l="0" t="0" r="r" b="b"/>
            <a:pathLst>
              <a:path w="396" h="128">
                <a:moveTo>
                  <a:pt x="84" y="0"/>
                </a:moveTo>
                <a:cubicBezTo>
                  <a:pt x="312" y="0"/>
                  <a:pt x="312" y="0"/>
                  <a:pt x="312" y="0"/>
                </a:cubicBezTo>
                <a:cubicBezTo>
                  <a:pt x="396" y="0"/>
                  <a:pt x="396" y="128"/>
                  <a:pt x="312" y="128"/>
                </a:cubicBezTo>
                <a:cubicBezTo>
                  <a:pt x="84" y="128"/>
                  <a:pt x="84" y="128"/>
                  <a:pt x="84" y="128"/>
                </a:cubicBezTo>
                <a:cubicBezTo>
                  <a:pt x="0" y="128"/>
                  <a:pt x="0" y="0"/>
                  <a:pt x="84" y="0"/>
                </a:cubicBezTo>
                <a:close/>
              </a:path>
            </a:pathLst>
          </a:custGeom>
          <a:solidFill>
            <a:schemeClr val="accent1"/>
          </a:solidFill>
          <a:ln>
            <a:noFill/>
          </a:ln>
        </p:spPr>
        <p:txBody>
          <a:bodyPr vert="horz" wrap="square" lIns="91440" tIns="45720" rIns="91440" bIns="45720" numCol="1" anchor="t" anchorCtr="0" compatLnSpc="1"/>
          <a:lstStyle/>
          <a:p>
            <a:endParaRPr lang="id-ID">
              <a:cs typeface="+mn-ea"/>
              <a:sym typeface="+mn-lt"/>
            </a:endParaRPr>
          </a:p>
        </p:txBody>
      </p:sp>
      <p:sp>
        <p:nvSpPr>
          <p:cNvPr id="1048706" name="Freeform 20"/>
          <p:cNvSpPr/>
          <p:nvPr/>
        </p:nvSpPr>
        <p:spPr bwMode="auto">
          <a:xfrm>
            <a:off x="973721" y="3703567"/>
            <a:ext cx="799861" cy="312707"/>
          </a:xfrm>
          <a:custGeom>
            <a:avLst/>
            <a:gdLst>
              <a:gd name="T0" fmla="*/ 85 w 323"/>
              <a:gd name="T1" fmla="*/ 0 h 128"/>
              <a:gd name="T2" fmla="*/ 238 w 323"/>
              <a:gd name="T3" fmla="*/ 0 h 128"/>
              <a:gd name="T4" fmla="*/ 238 w 323"/>
              <a:gd name="T5" fmla="*/ 128 h 128"/>
              <a:gd name="T6" fmla="*/ 85 w 323"/>
              <a:gd name="T7" fmla="*/ 128 h 128"/>
              <a:gd name="T8" fmla="*/ 85 w 323"/>
              <a:gd name="T9" fmla="*/ 0 h 128"/>
            </a:gdLst>
            <a:ahLst/>
            <a:cxnLst>
              <a:cxn ang="0">
                <a:pos x="T0" y="T1"/>
              </a:cxn>
              <a:cxn ang="0">
                <a:pos x="T2" y="T3"/>
              </a:cxn>
              <a:cxn ang="0">
                <a:pos x="T4" y="T5"/>
              </a:cxn>
              <a:cxn ang="0">
                <a:pos x="T6" y="T7"/>
              </a:cxn>
              <a:cxn ang="0">
                <a:pos x="T8" y="T9"/>
              </a:cxn>
            </a:cxnLst>
            <a:rect l="0" t="0" r="r" b="b"/>
            <a:pathLst>
              <a:path w="323" h="128">
                <a:moveTo>
                  <a:pt x="85" y="0"/>
                </a:moveTo>
                <a:cubicBezTo>
                  <a:pt x="238" y="0"/>
                  <a:pt x="238" y="0"/>
                  <a:pt x="238" y="0"/>
                </a:cubicBezTo>
                <a:cubicBezTo>
                  <a:pt x="323" y="0"/>
                  <a:pt x="323" y="128"/>
                  <a:pt x="238" y="128"/>
                </a:cubicBezTo>
                <a:cubicBezTo>
                  <a:pt x="85" y="128"/>
                  <a:pt x="85" y="128"/>
                  <a:pt x="85" y="128"/>
                </a:cubicBezTo>
                <a:cubicBezTo>
                  <a:pt x="0" y="128"/>
                  <a:pt x="0" y="0"/>
                  <a:pt x="85" y="0"/>
                </a:cubicBezTo>
                <a:close/>
              </a:path>
            </a:pathLst>
          </a:custGeom>
          <a:solidFill>
            <a:schemeClr val="accent3"/>
          </a:solidFill>
          <a:ln>
            <a:noFill/>
          </a:ln>
        </p:spPr>
        <p:txBody>
          <a:bodyPr vert="horz" wrap="square" lIns="91440" tIns="45720" rIns="91440" bIns="45720" numCol="1" anchor="t" anchorCtr="0" compatLnSpc="1"/>
          <a:lstStyle/>
          <a:p>
            <a:endParaRPr lang="id-ID">
              <a:cs typeface="+mn-ea"/>
              <a:sym typeface="+mn-lt"/>
            </a:endParaRPr>
          </a:p>
        </p:txBody>
      </p:sp>
      <p:sp>
        <p:nvSpPr>
          <p:cNvPr id="1048707" name="Freeform 21"/>
          <p:cNvSpPr/>
          <p:nvPr/>
        </p:nvSpPr>
        <p:spPr bwMode="auto">
          <a:xfrm>
            <a:off x="1054753" y="2960476"/>
            <a:ext cx="1074845" cy="311679"/>
          </a:xfrm>
          <a:custGeom>
            <a:avLst/>
            <a:gdLst>
              <a:gd name="T0" fmla="*/ 84 w 434"/>
              <a:gd name="T1" fmla="*/ 0 h 128"/>
              <a:gd name="T2" fmla="*/ 349 w 434"/>
              <a:gd name="T3" fmla="*/ 0 h 128"/>
              <a:gd name="T4" fmla="*/ 349 w 434"/>
              <a:gd name="T5" fmla="*/ 128 h 128"/>
              <a:gd name="T6" fmla="*/ 84 w 434"/>
              <a:gd name="T7" fmla="*/ 128 h 128"/>
              <a:gd name="T8" fmla="*/ 84 w 434"/>
              <a:gd name="T9" fmla="*/ 0 h 128"/>
            </a:gdLst>
            <a:ahLst/>
            <a:cxnLst>
              <a:cxn ang="0">
                <a:pos x="T0" y="T1"/>
              </a:cxn>
              <a:cxn ang="0">
                <a:pos x="T2" y="T3"/>
              </a:cxn>
              <a:cxn ang="0">
                <a:pos x="T4" y="T5"/>
              </a:cxn>
              <a:cxn ang="0">
                <a:pos x="T6" y="T7"/>
              </a:cxn>
              <a:cxn ang="0">
                <a:pos x="T8" y="T9"/>
              </a:cxn>
            </a:cxnLst>
            <a:rect l="0" t="0" r="r" b="b"/>
            <a:pathLst>
              <a:path w="434" h="128">
                <a:moveTo>
                  <a:pt x="84" y="0"/>
                </a:moveTo>
                <a:cubicBezTo>
                  <a:pt x="349" y="0"/>
                  <a:pt x="349" y="0"/>
                  <a:pt x="349" y="0"/>
                </a:cubicBezTo>
                <a:cubicBezTo>
                  <a:pt x="434" y="0"/>
                  <a:pt x="434" y="128"/>
                  <a:pt x="349" y="128"/>
                </a:cubicBezTo>
                <a:cubicBezTo>
                  <a:pt x="84" y="128"/>
                  <a:pt x="84" y="128"/>
                  <a:pt x="84" y="128"/>
                </a:cubicBezTo>
                <a:cubicBezTo>
                  <a:pt x="0" y="128"/>
                  <a:pt x="0" y="0"/>
                  <a:pt x="84" y="0"/>
                </a:cubicBezTo>
                <a:close/>
              </a:path>
            </a:pathLst>
          </a:custGeom>
          <a:solidFill>
            <a:schemeClr val="accent4"/>
          </a:solidFill>
          <a:ln>
            <a:noFill/>
          </a:ln>
        </p:spPr>
        <p:txBody>
          <a:bodyPr vert="horz" wrap="square" lIns="91440" tIns="45720" rIns="91440" bIns="45720" numCol="1" anchor="t" anchorCtr="0" compatLnSpc="1"/>
          <a:lstStyle/>
          <a:p>
            <a:endParaRPr lang="id-ID">
              <a:cs typeface="+mn-ea"/>
              <a:sym typeface="+mn-lt"/>
            </a:endParaRPr>
          </a:p>
        </p:txBody>
      </p:sp>
      <p:sp>
        <p:nvSpPr>
          <p:cNvPr id="1048708" name="Freeform 25"/>
          <p:cNvSpPr/>
          <p:nvPr/>
        </p:nvSpPr>
        <p:spPr bwMode="auto">
          <a:xfrm>
            <a:off x="1365284" y="3383408"/>
            <a:ext cx="210192" cy="200906"/>
          </a:xfrm>
          <a:custGeom>
            <a:avLst/>
            <a:gdLst>
              <a:gd name="T0" fmla="*/ 0 w 208"/>
              <a:gd name="T1" fmla="*/ 68 h 202"/>
              <a:gd name="T2" fmla="*/ 8 w 208"/>
              <a:gd name="T3" fmla="*/ 79 h 202"/>
              <a:gd name="T4" fmla="*/ 30 w 208"/>
              <a:gd name="T5" fmla="*/ 72 h 202"/>
              <a:gd name="T6" fmla="*/ 64 w 208"/>
              <a:gd name="T7" fmla="*/ 172 h 202"/>
              <a:gd name="T8" fmla="*/ 105 w 208"/>
              <a:gd name="T9" fmla="*/ 190 h 202"/>
              <a:gd name="T10" fmla="*/ 197 w 208"/>
              <a:gd name="T11" fmla="*/ 63 h 202"/>
              <a:gd name="T12" fmla="*/ 113 w 208"/>
              <a:gd name="T13" fmla="*/ 68 h 202"/>
              <a:gd name="T14" fmla="*/ 137 w 208"/>
              <a:gd name="T15" fmla="*/ 95 h 202"/>
              <a:gd name="T16" fmla="*/ 109 w 208"/>
              <a:gd name="T17" fmla="*/ 130 h 202"/>
              <a:gd name="T18" fmla="*/ 93 w 208"/>
              <a:gd name="T19" fmla="*/ 91 h 202"/>
              <a:gd name="T20" fmla="*/ 59 w 208"/>
              <a:gd name="T21" fmla="*/ 23 h 202"/>
              <a:gd name="T22" fmla="*/ 0 w 208"/>
              <a:gd name="T23" fmla="*/ 68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8" h="202">
                <a:moveTo>
                  <a:pt x="0" y="68"/>
                </a:moveTo>
                <a:cubicBezTo>
                  <a:pt x="8" y="79"/>
                  <a:pt x="8" y="79"/>
                  <a:pt x="8" y="79"/>
                </a:cubicBezTo>
                <a:cubicBezTo>
                  <a:pt x="8" y="79"/>
                  <a:pt x="24" y="66"/>
                  <a:pt x="30" y="72"/>
                </a:cubicBezTo>
                <a:cubicBezTo>
                  <a:pt x="36" y="79"/>
                  <a:pt x="57" y="157"/>
                  <a:pt x="64" y="172"/>
                </a:cubicBezTo>
                <a:cubicBezTo>
                  <a:pt x="70" y="185"/>
                  <a:pt x="87" y="202"/>
                  <a:pt x="105" y="190"/>
                </a:cubicBezTo>
                <a:cubicBezTo>
                  <a:pt x="124" y="178"/>
                  <a:pt x="186" y="125"/>
                  <a:pt x="197" y="63"/>
                </a:cubicBezTo>
                <a:cubicBezTo>
                  <a:pt x="208" y="0"/>
                  <a:pt x="122" y="13"/>
                  <a:pt x="113" y="68"/>
                </a:cubicBezTo>
                <a:cubicBezTo>
                  <a:pt x="136" y="54"/>
                  <a:pt x="148" y="73"/>
                  <a:pt x="137" y="95"/>
                </a:cubicBezTo>
                <a:cubicBezTo>
                  <a:pt x="125" y="116"/>
                  <a:pt x="114" y="130"/>
                  <a:pt x="109" y="130"/>
                </a:cubicBezTo>
                <a:cubicBezTo>
                  <a:pt x="103" y="130"/>
                  <a:pt x="99" y="116"/>
                  <a:pt x="93" y="91"/>
                </a:cubicBezTo>
                <a:cubicBezTo>
                  <a:pt x="86" y="65"/>
                  <a:pt x="86" y="17"/>
                  <a:pt x="59" y="23"/>
                </a:cubicBezTo>
                <a:cubicBezTo>
                  <a:pt x="34" y="28"/>
                  <a:pt x="0" y="68"/>
                  <a:pt x="0" y="68"/>
                </a:cubicBezTo>
                <a:close/>
              </a:path>
            </a:pathLst>
          </a:custGeom>
          <a:solidFill>
            <a:schemeClr val="bg1"/>
          </a:solidFill>
          <a:ln>
            <a:noFill/>
          </a:ln>
        </p:spPr>
        <p:txBody>
          <a:bodyPr vert="horz" wrap="square" lIns="91440" tIns="45720" rIns="91440" bIns="45720" numCol="1" anchor="t" anchorCtr="0" compatLnSpc="1"/>
          <a:lstStyle/>
          <a:p>
            <a:endParaRPr lang="id-ID">
              <a:cs typeface="+mn-ea"/>
              <a:sym typeface="+mn-lt"/>
            </a:endParaRPr>
          </a:p>
        </p:txBody>
      </p:sp>
      <p:sp>
        <p:nvSpPr>
          <p:cNvPr id="1048709" name="Freeform 26"/>
          <p:cNvSpPr>
            <a:spLocks noEditPoints="1"/>
          </p:cNvSpPr>
          <p:nvPr/>
        </p:nvSpPr>
        <p:spPr bwMode="auto">
          <a:xfrm>
            <a:off x="1262030" y="3696393"/>
            <a:ext cx="199940" cy="197543"/>
          </a:xfrm>
          <a:custGeom>
            <a:avLst/>
            <a:gdLst>
              <a:gd name="T0" fmla="*/ 160 w 198"/>
              <a:gd name="T1" fmla="*/ 0 h 198"/>
              <a:gd name="T2" fmla="*/ 38 w 198"/>
              <a:gd name="T3" fmla="*/ 0 h 198"/>
              <a:gd name="T4" fmla="*/ 0 w 198"/>
              <a:gd name="T5" fmla="*/ 38 h 198"/>
              <a:gd name="T6" fmla="*/ 0 w 198"/>
              <a:gd name="T7" fmla="*/ 78 h 198"/>
              <a:gd name="T8" fmla="*/ 0 w 198"/>
              <a:gd name="T9" fmla="*/ 159 h 198"/>
              <a:gd name="T10" fmla="*/ 38 w 198"/>
              <a:gd name="T11" fmla="*/ 198 h 198"/>
              <a:gd name="T12" fmla="*/ 160 w 198"/>
              <a:gd name="T13" fmla="*/ 198 h 198"/>
              <a:gd name="T14" fmla="*/ 198 w 198"/>
              <a:gd name="T15" fmla="*/ 159 h 198"/>
              <a:gd name="T16" fmla="*/ 198 w 198"/>
              <a:gd name="T17" fmla="*/ 78 h 198"/>
              <a:gd name="T18" fmla="*/ 198 w 198"/>
              <a:gd name="T19" fmla="*/ 38 h 198"/>
              <a:gd name="T20" fmla="*/ 160 w 198"/>
              <a:gd name="T21" fmla="*/ 0 h 198"/>
              <a:gd name="T22" fmla="*/ 171 w 198"/>
              <a:gd name="T23" fmla="*/ 22 h 198"/>
              <a:gd name="T24" fmla="*/ 175 w 198"/>
              <a:gd name="T25" fmla="*/ 22 h 198"/>
              <a:gd name="T26" fmla="*/ 175 w 198"/>
              <a:gd name="T27" fmla="*/ 27 h 198"/>
              <a:gd name="T28" fmla="*/ 175 w 198"/>
              <a:gd name="T29" fmla="*/ 56 h 198"/>
              <a:gd name="T30" fmla="*/ 142 w 198"/>
              <a:gd name="T31" fmla="*/ 56 h 198"/>
              <a:gd name="T32" fmla="*/ 142 w 198"/>
              <a:gd name="T33" fmla="*/ 22 h 198"/>
              <a:gd name="T34" fmla="*/ 171 w 198"/>
              <a:gd name="T35" fmla="*/ 22 h 198"/>
              <a:gd name="T36" fmla="*/ 71 w 198"/>
              <a:gd name="T37" fmla="*/ 78 h 198"/>
              <a:gd name="T38" fmla="*/ 99 w 198"/>
              <a:gd name="T39" fmla="*/ 64 h 198"/>
              <a:gd name="T40" fmla="*/ 127 w 198"/>
              <a:gd name="T41" fmla="*/ 78 h 198"/>
              <a:gd name="T42" fmla="*/ 134 w 198"/>
              <a:gd name="T43" fmla="*/ 99 h 198"/>
              <a:gd name="T44" fmla="*/ 99 w 198"/>
              <a:gd name="T45" fmla="*/ 134 h 198"/>
              <a:gd name="T46" fmla="*/ 64 w 198"/>
              <a:gd name="T47" fmla="*/ 99 h 198"/>
              <a:gd name="T48" fmla="*/ 71 w 198"/>
              <a:gd name="T49" fmla="*/ 78 h 198"/>
              <a:gd name="T50" fmla="*/ 179 w 198"/>
              <a:gd name="T51" fmla="*/ 159 h 198"/>
              <a:gd name="T52" fmla="*/ 160 w 198"/>
              <a:gd name="T53" fmla="*/ 178 h 198"/>
              <a:gd name="T54" fmla="*/ 38 w 198"/>
              <a:gd name="T55" fmla="*/ 178 h 198"/>
              <a:gd name="T56" fmla="*/ 19 w 198"/>
              <a:gd name="T57" fmla="*/ 159 h 198"/>
              <a:gd name="T58" fmla="*/ 19 w 198"/>
              <a:gd name="T59" fmla="*/ 78 h 198"/>
              <a:gd name="T60" fmla="*/ 49 w 198"/>
              <a:gd name="T61" fmla="*/ 78 h 198"/>
              <a:gd name="T62" fmla="*/ 45 w 198"/>
              <a:gd name="T63" fmla="*/ 99 h 198"/>
              <a:gd name="T64" fmla="*/ 99 w 198"/>
              <a:gd name="T65" fmla="*/ 153 h 198"/>
              <a:gd name="T66" fmla="*/ 153 w 198"/>
              <a:gd name="T67" fmla="*/ 99 h 198"/>
              <a:gd name="T68" fmla="*/ 149 w 198"/>
              <a:gd name="T69" fmla="*/ 78 h 198"/>
              <a:gd name="T70" fmla="*/ 179 w 198"/>
              <a:gd name="T71" fmla="*/ 78 h 198"/>
              <a:gd name="T72" fmla="*/ 179 w 198"/>
              <a:gd name="T73" fmla="*/ 159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98" h="198">
                <a:moveTo>
                  <a:pt x="160" y="0"/>
                </a:moveTo>
                <a:cubicBezTo>
                  <a:pt x="38" y="0"/>
                  <a:pt x="38" y="0"/>
                  <a:pt x="38" y="0"/>
                </a:cubicBezTo>
                <a:cubicBezTo>
                  <a:pt x="17" y="0"/>
                  <a:pt x="0" y="17"/>
                  <a:pt x="0" y="38"/>
                </a:cubicBezTo>
                <a:cubicBezTo>
                  <a:pt x="0" y="78"/>
                  <a:pt x="0" y="78"/>
                  <a:pt x="0" y="78"/>
                </a:cubicBezTo>
                <a:cubicBezTo>
                  <a:pt x="0" y="159"/>
                  <a:pt x="0" y="159"/>
                  <a:pt x="0" y="159"/>
                </a:cubicBezTo>
                <a:cubicBezTo>
                  <a:pt x="0" y="181"/>
                  <a:pt x="17" y="198"/>
                  <a:pt x="38" y="198"/>
                </a:cubicBezTo>
                <a:cubicBezTo>
                  <a:pt x="160" y="198"/>
                  <a:pt x="160" y="198"/>
                  <a:pt x="160" y="198"/>
                </a:cubicBezTo>
                <a:cubicBezTo>
                  <a:pt x="181" y="198"/>
                  <a:pt x="198" y="181"/>
                  <a:pt x="198" y="159"/>
                </a:cubicBezTo>
                <a:cubicBezTo>
                  <a:pt x="198" y="78"/>
                  <a:pt x="198" y="78"/>
                  <a:pt x="198" y="78"/>
                </a:cubicBezTo>
                <a:cubicBezTo>
                  <a:pt x="198" y="38"/>
                  <a:pt x="198" y="38"/>
                  <a:pt x="198" y="38"/>
                </a:cubicBezTo>
                <a:cubicBezTo>
                  <a:pt x="198" y="17"/>
                  <a:pt x="181" y="0"/>
                  <a:pt x="160" y="0"/>
                </a:cubicBezTo>
                <a:close/>
                <a:moveTo>
                  <a:pt x="171" y="22"/>
                </a:moveTo>
                <a:cubicBezTo>
                  <a:pt x="175" y="22"/>
                  <a:pt x="175" y="22"/>
                  <a:pt x="175" y="22"/>
                </a:cubicBezTo>
                <a:cubicBezTo>
                  <a:pt x="175" y="27"/>
                  <a:pt x="175" y="27"/>
                  <a:pt x="175" y="27"/>
                </a:cubicBezTo>
                <a:cubicBezTo>
                  <a:pt x="175" y="56"/>
                  <a:pt x="175" y="56"/>
                  <a:pt x="175" y="56"/>
                </a:cubicBezTo>
                <a:cubicBezTo>
                  <a:pt x="142" y="56"/>
                  <a:pt x="142" y="56"/>
                  <a:pt x="142" y="56"/>
                </a:cubicBezTo>
                <a:cubicBezTo>
                  <a:pt x="142" y="22"/>
                  <a:pt x="142" y="22"/>
                  <a:pt x="142" y="22"/>
                </a:cubicBezTo>
                <a:lnTo>
                  <a:pt x="171" y="22"/>
                </a:lnTo>
                <a:close/>
                <a:moveTo>
                  <a:pt x="71" y="78"/>
                </a:moveTo>
                <a:cubicBezTo>
                  <a:pt x="77" y="70"/>
                  <a:pt x="87" y="64"/>
                  <a:pt x="99" y="64"/>
                </a:cubicBezTo>
                <a:cubicBezTo>
                  <a:pt x="111" y="64"/>
                  <a:pt x="121" y="70"/>
                  <a:pt x="127" y="78"/>
                </a:cubicBezTo>
                <a:cubicBezTo>
                  <a:pt x="132" y="84"/>
                  <a:pt x="134" y="91"/>
                  <a:pt x="134" y="99"/>
                </a:cubicBezTo>
                <a:cubicBezTo>
                  <a:pt x="134" y="118"/>
                  <a:pt x="118" y="134"/>
                  <a:pt x="99" y="134"/>
                </a:cubicBezTo>
                <a:cubicBezTo>
                  <a:pt x="80" y="134"/>
                  <a:pt x="64" y="118"/>
                  <a:pt x="64" y="99"/>
                </a:cubicBezTo>
                <a:cubicBezTo>
                  <a:pt x="64" y="91"/>
                  <a:pt x="67" y="84"/>
                  <a:pt x="71" y="78"/>
                </a:cubicBezTo>
                <a:close/>
                <a:moveTo>
                  <a:pt x="179" y="159"/>
                </a:moveTo>
                <a:cubicBezTo>
                  <a:pt x="179" y="170"/>
                  <a:pt x="170" y="178"/>
                  <a:pt x="160" y="178"/>
                </a:cubicBezTo>
                <a:cubicBezTo>
                  <a:pt x="38" y="178"/>
                  <a:pt x="38" y="178"/>
                  <a:pt x="38" y="178"/>
                </a:cubicBezTo>
                <a:cubicBezTo>
                  <a:pt x="28" y="178"/>
                  <a:pt x="19" y="170"/>
                  <a:pt x="19" y="159"/>
                </a:cubicBezTo>
                <a:cubicBezTo>
                  <a:pt x="19" y="78"/>
                  <a:pt x="19" y="78"/>
                  <a:pt x="19" y="78"/>
                </a:cubicBezTo>
                <a:cubicBezTo>
                  <a:pt x="49" y="78"/>
                  <a:pt x="49" y="78"/>
                  <a:pt x="49" y="78"/>
                </a:cubicBezTo>
                <a:cubicBezTo>
                  <a:pt x="46" y="85"/>
                  <a:pt x="45" y="91"/>
                  <a:pt x="45" y="99"/>
                </a:cubicBezTo>
                <a:cubicBezTo>
                  <a:pt x="45" y="129"/>
                  <a:pt x="69" y="153"/>
                  <a:pt x="99" y="153"/>
                </a:cubicBezTo>
                <a:cubicBezTo>
                  <a:pt x="129" y="153"/>
                  <a:pt x="153" y="129"/>
                  <a:pt x="153" y="99"/>
                </a:cubicBezTo>
                <a:cubicBezTo>
                  <a:pt x="153" y="91"/>
                  <a:pt x="152" y="85"/>
                  <a:pt x="149" y="78"/>
                </a:cubicBezTo>
                <a:cubicBezTo>
                  <a:pt x="179" y="78"/>
                  <a:pt x="179" y="78"/>
                  <a:pt x="179" y="78"/>
                </a:cubicBezTo>
                <a:lnTo>
                  <a:pt x="179" y="159"/>
                </a:lnTo>
                <a:close/>
              </a:path>
            </a:pathLst>
          </a:custGeom>
          <a:solidFill>
            <a:schemeClr val="bg1"/>
          </a:solidFill>
          <a:ln>
            <a:noFill/>
          </a:ln>
        </p:spPr>
        <p:txBody>
          <a:bodyPr vert="horz" wrap="square" lIns="91440" tIns="45720" rIns="91440" bIns="45720" numCol="1" anchor="t" anchorCtr="0" compatLnSpc="1"/>
          <a:lstStyle/>
          <a:p>
            <a:endParaRPr lang="id-ID">
              <a:cs typeface="+mn-ea"/>
              <a:sym typeface="+mn-lt"/>
            </a:endParaRPr>
          </a:p>
        </p:txBody>
      </p:sp>
      <p:sp>
        <p:nvSpPr>
          <p:cNvPr id="1048710" name="Freeform 24"/>
          <p:cNvSpPr/>
          <p:nvPr/>
        </p:nvSpPr>
        <p:spPr bwMode="auto">
          <a:xfrm>
            <a:off x="1418725" y="2623043"/>
            <a:ext cx="94445" cy="202045"/>
          </a:xfrm>
          <a:custGeom>
            <a:avLst/>
            <a:gdLst>
              <a:gd name="T0" fmla="*/ 63 w 63"/>
              <a:gd name="T1" fmla="*/ 44 h 137"/>
              <a:gd name="T2" fmla="*/ 42 w 63"/>
              <a:gd name="T3" fmla="*/ 44 h 137"/>
              <a:gd name="T4" fmla="*/ 42 w 63"/>
              <a:gd name="T5" fmla="*/ 30 h 137"/>
              <a:gd name="T6" fmla="*/ 48 w 63"/>
              <a:gd name="T7" fmla="*/ 24 h 137"/>
              <a:gd name="T8" fmla="*/ 63 w 63"/>
              <a:gd name="T9" fmla="*/ 24 h 137"/>
              <a:gd name="T10" fmla="*/ 63 w 63"/>
              <a:gd name="T11" fmla="*/ 0 h 137"/>
              <a:gd name="T12" fmla="*/ 42 w 63"/>
              <a:gd name="T13" fmla="*/ 0 h 137"/>
              <a:gd name="T14" fmla="*/ 13 w 63"/>
              <a:gd name="T15" fmla="*/ 29 h 137"/>
              <a:gd name="T16" fmla="*/ 13 w 63"/>
              <a:gd name="T17" fmla="*/ 44 h 137"/>
              <a:gd name="T18" fmla="*/ 0 w 63"/>
              <a:gd name="T19" fmla="*/ 44 h 137"/>
              <a:gd name="T20" fmla="*/ 0 w 63"/>
              <a:gd name="T21" fmla="*/ 68 h 137"/>
              <a:gd name="T22" fmla="*/ 13 w 63"/>
              <a:gd name="T23" fmla="*/ 68 h 137"/>
              <a:gd name="T24" fmla="*/ 13 w 63"/>
              <a:gd name="T25" fmla="*/ 137 h 137"/>
              <a:gd name="T26" fmla="*/ 42 w 63"/>
              <a:gd name="T27" fmla="*/ 137 h 137"/>
              <a:gd name="T28" fmla="*/ 42 w 63"/>
              <a:gd name="T29" fmla="*/ 68 h 137"/>
              <a:gd name="T30" fmla="*/ 61 w 63"/>
              <a:gd name="T31" fmla="*/ 68 h 137"/>
              <a:gd name="T32" fmla="*/ 63 w 63"/>
              <a:gd name="T33" fmla="*/ 4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3" h="137">
                <a:moveTo>
                  <a:pt x="63" y="44"/>
                </a:moveTo>
                <a:cubicBezTo>
                  <a:pt x="42" y="44"/>
                  <a:pt x="42" y="44"/>
                  <a:pt x="42" y="44"/>
                </a:cubicBezTo>
                <a:cubicBezTo>
                  <a:pt x="42" y="30"/>
                  <a:pt x="42" y="30"/>
                  <a:pt x="42" y="30"/>
                </a:cubicBezTo>
                <a:cubicBezTo>
                  <a:pt x="42" y="25"/>
                  <a:pt x="45" y="24"/>
                  <a:pt x="48" y="24"/>
                </a:cubicBezTo>
                <a:cubicBezTo>
                  <a:pt x="50" y="24"/>
                  <a:pt x="63" y="24"/>
                  <a:pt x="63" y="24"/>
                </a:cubicBezTo>
                <a:cubicBezTo>
                  <a:pt x="63" y="0"/>
                  <a:pt x="63" y="0"/>
                  <a:pt x="63" y="0"/>
                </a:cubicBezTo>
                <a:cubicBezTo>
                  <a:pt x="42" y="0"/>
                  <a:pt x="42" y="0"/>
                  <a:pt x="42" y="0"/>
                </a:cubicBezTo>
                <a:cubicBezTo>
                  <a:pt x="19" y="0"/>
                  <a:pt x="13" y="18"/>
                  <a:pt x="13" y="29"/>
                </a:cubicBezTo>
                <a:cubicBezTo>
                  <a:pt x="13" y="44"/>
                  <a:pt x="13" y="44"/>
                  <a:pt x="13" y="44"/>
                </a:cubicBezTo>
                <a:cubicBezTo>
                  <a:pt x="0" y="44"/>
                  <a:pt x="0" y="44"/>
                  <a:pt x="0" y="44"/>
                </a:cubicBezTo>
                <a:cubicBezTo>
                  <a:pt x="0" y="68"/>
                  <a:pt x="0" y="68"/>
                  <a:pt x="0" y="68"/>
                </a:cubicBezTo>
                <a:cubicBezTo>
                  <a:pt x="13" y="68"/>
                  <a:pt x="13" y="68"/>
                  <a:pt x="13" y="68"/>
                </a:cubicBezTo>
                <a:cubicBezTo>
                  <a:pt x="13" y="99"/>
                  <a:pt x="13" y="137"/>
                  <a:pt x="13" y="137"/>
                </a:cubicBezTo>
                <a:cubicBezTo>
                  <a:pt x="42" y="137"/>
                  <a:pt x="42" y="137"/>
                  <a:pt x="42" y="137"/>
                </a:cubicBezTo>
                <a:cubicBezTo>
                  <a:pt x="42" y="137"/>
                  <a:pt x="42" y="99"/>
                  <a:pt x="42" y="68"/>
                </a:cubicBezTo>
                <a:cubicBezTo>
                  <a:pt x="61" y="68"/>
                  <a:pt x="61" y="68"/>
                  <a:pt x="61" y="68"/>
                </a:cubicBezTo>
                <a:lnTo>
                  <a:pt x="63" y="44"/>
                </a:lnTo>
                <a:close/>
              </a:path>
            </a:pathLst>
          </a:custGeom>
          <a:solidFill>
            <a:schemeClr val="bg1"/>
          </a:solidFill>
          <a:ln>
            <a:noFill/>
          </a:ln>
        </p:spPr>
        <p:txBody>
          <a:bodyPr vert="horz" wrap="square" lIns="91440" tIns="45720" rIns="91440" bIns="45720" numCol="1" anchor="t" anchorCtr="0" compatLnSpc="1"/>
          <a:lstStyle/>
          <a:p>
            <a:endParaRPr lang="id-ID">
              <a:cs typeface="+mn-ea"/>
              <a:sym typeface="+mn-lt"/>
            </a:endParaRPr>
          </a:p>
        </p:txBody>
      </p:sp>
      <p:grpSp>
        <p:nvGrpSpPr>
          <p:cNvPr id="129" name="Group 25"/>
          <p:cNvGrpSpPr/>
          <p:nvPr/>
        </p:nvGrpSpPr>
        <p:grpSpPr>
          <a:xfrm>
            <a:off x="1373651" y="3006583"/>
            <a:ext cx="228443" cy="219464"/>
            <a:chOff x="8402638" y="2208213"/>
            <a:chExt cx="473075" cy="461962"/>
          </a:xfrm>
          <a:solidFill>
            <a:schemeClr val="bg1"/>
          </a:solidFill>
        </p:grpSpPr>
        <p:sp>
          <p:nvSpPr>
            <p:cNvPr id="1048711" name="Freeform 27"/>
            <p:cNvSpPr>
              <a:spLocks noEditPoints="1"/>
            </p:cNvSpPr>
            <p:nvPr/>
          </p:nvSpPr>
          <p:spPr bwMode="auto">
            <a:xfrm>
              <a:off x="8402638" y="2428875"/>
              <a:ext cx="473075" cy="241300"/>
            </a:xfrm>
            <a:custGeom>
              <a:avLst/>
              <a:gdLst>
                <a:gd name="T0" fmla="*/ 23 w 126"/>
                <a:gd name="T1" fmla="*/ 0 h 64"/>
                <a:gd name="T2" fmla="*/ 0 w 126"/>
                <a:gd name="T3" fmla="*/ 41 h 64"/>
                <a:gd name="T4" fmla="*/ 103 w 126"/>
                <a:gd name="T5" fmla="*/ 64 h 64"/>
                <a:gd name="T6" fmla="*/ 126 w 126"/>
                <a:gd name="T7" fmla="*/ 23 h 64"/>
                <a:gd name="T8" fmla="*/ 40 w 126"/>
                <a:gd name="T9" fmla="*/ 14 h 64"/>
                <a:gd name="T10" fmla="*/ 32 w 126"/>
                <a:gd name="T11" fmla="*/ 51 h 64"/>
                <a:gd name="T12" fmla="*/ 25 w 126"/>
                <a:gd name="T13" fmla="*/ 14 h 64"/>
                <a:gd name="T14" fmla="*/ 18 w 126"/>
                <a:gd name="T15" fmla="*/ 8 h 64"/>
                <a:gd name="T16" fmla="*/ 40 w 126"/>
                <a:gd name="T17" fmla="*/ 14 h 64"/>
                <a:gd name="T18" fmla="*/ 54 w 126"/>
                <a:gd name="T19" fmla="*/ 51 h 64"/>
                <a:gd name="T20" fmla="*/ 50 w 126"/>
                <a:gd name="T21" fmla="*/ 51 h 64"/>
                <a:gd name="T22" fmla="*/ 43 w 126"/>
                <a:gd name="T23" fmla="*/ 50 h 64"/>
                <a:gd name="T24" fmla="*/ 42 w 126"/>
                <a:gd name="T25" fmla="*/ 19 h 64"/>
                <a:gd name="T26" fmla="*/ 49 w 126"/>
                <a:gd name="T27" fmla="*/ 44 h 64"/>
                <a:gd name="T28" fmla="*/ 50 w 126"/>
                <a:gd name="T29" fmla="*/ 46 h 64"/>
                <a:gd name="T30" fmla="*/ 54 w 126"/>
                <a:gd name="T31" fmla="*/ 43 h 64"/>
                <a:gd name="T32" fmla="*/ 61 w 126"/>
                <a:gd name="T33" fmla="*/ 19 h 64"/>
                <a:gd name="T34" fmla="*/ 84 w 126"/>
                <a:gd name="T35" fmla="*/ 44 h 64"/>
                <a:gd name="T36" fmla="*/ 78 w 126"/>
                <a:gd name="T37" fmla="*/ 51 h 64"/>
                <a:gd name="T38" fmla="*/ 72 w 126"/>
                <a:gd name="T39" fmla="*/ 49 h 64"/>
                <a:gd name="T40" fmla="*/ 65 w 126"/>
                <a:gd name="T41" fmla="*/ 51 h 64"/>
                <a:gd name="T42" fmla="*/ 72 w 126"/>
                <a:gd name="T43" fmla="*/ 8 h 64"/>
                <a:gd name="T44" fmla="*/ 74 w 126"/>
                <a:gd name="T45" fmla="*/ 20 h 64"/>
                <a:gd name="T46" fmla="*/ 82 w 126"/>
                <a:gd name="T47" fmla="*/ 21 h 64"/>
                <a:gd name="T48" fmla="*/ 84 w 126"/>
                <a:gd name="T49" fmla="*/ 44 h 64"/>
                <a:gd name="T50" fmla="*/ 94 w 126"/>
                <a:gd name="T51" fmla="*/ 36 h 64"/>
                <a:gd name="T52" fmla="*/ 94 w 126"/>
                <a:gd name="T53" fmla="*/ 45 h 64"/>
                <a:gd name="T54" fmla="*/ 99 w 126"/>
                <a:gd name="T55" fmla="*/ 46 h 64"/>
                <a:gd name="T56" fmla="*/ 99 w 126"/>
                <a:gd name="T57" fmla="*/ 40 h 64"/>
                <a:gd name="T58" fmla="*/ 106 w 126"/>
                <a:gd name="T59" fmla="*/ 42 h 64"/>
                <a:gd name="T60" fmla="*/ 96 w 126"/>
                <a:gd name="T61" fmla="*/ 52 h 64"/>
                <a:gd name="T62" fmla="*/ 87 w 126"/>
                <a:gd name="T63" fmla="*/ 42 h 64"/>
                <a:gd name="T64" fmla="*/ 90 w 126"/>
                <a:gd name="T65" fmla="*/ 21 h 64"/>
                <a:gd name="T66" fmla="*/ 103 w 126"/>
                <a:gd name="T67" fmla="*/ 21 h 64"/>
                <a:gd name="T68" fmla="*/ 106 w 126"/>
                <a:gd name="T69" fmla="*/ 36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6" h="64">
                  <a:moveTo>
                    <a:pt x="103" y="0"/>
                  </a:moveTo>
                  <a:cubicBezTo>
                    <a:pt x="23" y="0"/>
                    <a:pt x="23" y="0"/>
                    <a:pt x="23" y="0"/>
                  </a:cubicBezTo>
                  <a:cubicBezTo>
                    <a:pt x="10" y="0"/>
                    <a:pt x="0" y="10"/>
                    <a:pt x="0" y="23"/>
                  </a:cubicBezTo>
                  <a:cubicBezTo>
                    <a:pt x="0" y="41"/>
                    <a:pt x="0" y="41"/>
                    <a:pt x="0" y="41"/>
                  </a:cubicBezTo>
                  <a:cubicBezTo>
                    <a:pt x="0" y="54"/>
                    <a:pt x="10" y="64"/>
                    <a:pt x="23" y="64"/>
                  </a:cubicBezTo>
                  <a:cubicBezTo>
                    <a:pt x="103" y="64"/>
                    <a:pt x="103" y="64"/>
                    <a:pt x="103" y="64"/>
                  </a:cubicBezTo>
                  <a:cubicBezTo>
                    <a:pt x="115" y="64"/>
                    <a:pt x="126" y="54"/>
                    <a:pt x="126" y="41"/>
                  </a:cubicBezTo>
                  <a:cubicBezTo>
                    <a:pt x="126" y="23"/>
                    <a:pt x="126" y="23"/>
                    <a:pt x="126" y="23"/>
                  </a:cubicBezTo>
                  <a:cubicBezTo>
                    <a:pt x="126" y="10"/>
                    <a:pt x="115" y="0"/>
                    <a:pt x="103" y="0"/>
                  </a:cubicBezTo>
                  <a:close/>
                  <a:moveTo>
                    <a:pt x="40" y="14"/>
                  </a:moveTo>
                  <a:cubicBezTo>
                    <a:pt x="32" y="14"/>
                    <a:pt x="32" y="14"/>
                    <a:pt x="32" y="14"/>
                  </a:cubicBezTo>
                  <a:cubicBezTo>
                    <a:pt x="32" y="51"/>
                    <a:pt x="32" y="51"/>
                    <a:pt x="32" y="51"/>
                  </a:cubicBezTo>
                  <a:cubicBezTo>
                    <a:pt x="25" y="51"/>
                    <a:pt x="25" y="51"/>
                    <a:pt x="25" y="51"/>
                  </a:cubicBezTo>
                  <a:cubicBezTo>
                    <a:pt x="25" y="14"/>
                    <a:pt x="25" y="14"/>
                    <a:pt x="25" y="14"/>
                  </a:cubicBezTo>
                  <a:cubicBezTo>
                    <a:pt x="18" y="14"/>
                    <a:pt x="18" y="14"/>
                    <a:pt x="18" y="14"/>
                  </a:cubicBezTo>
                  <a:cubicBezTo>
                    <a:pt x="18" y="8"/>
                    <a:pt x="18" y="8"/>
                    <a:pt x="18" y="8"/>
                  </a:cubicBezTo>
                  <a:cubicBezTo>
                    <a:pt x="40" y="8"/>
                    <a:pt x="40" y="8"/>
                    <a:pt x="40" y="8"/>
                  </a:cubicBezTo>
                  <a:lnTo>
                    <a:pt x="40" y="14"/>
                  </a:lnTo>
                  <a:close/>
                  <a:moveTo>
                    <a:pt x="61" y="51"/>
                  </a:moveTo>
                  <a:cubicBezTo>
                    <a:pt x="54" y="51"/>
                    <a:pt x="54" y="51"/>
                    <a:pt x="54" y="51"/>
                  </a:cubicBezTo>
                  <a:cubicBezTo>
                    <a:pt x="54" y="48"/>
                    <a:pt x="54" y="48"/>
                    <a:pt x="54" y="48"/>
                  </a:cubicBezTo>
                  <a:cubicBezTo>
                    <a:pt x="53" y="49"/>
                    <a:pt x="52" y="50"/>
                    <a:pt x="50" y="51"/>
                  </a:cubicBezTo>
                  <a:cubicBezTo>
                    <a:pt x="49" y="51"/>
                    <a:pt x="48" y="52"/>
                    <a:pt x="47" y="52"/>
                  </a:cubicBezTo>
                  <a:cubicBezTo>
                    <a:pt x="45" y="52"/>
                    <a:pt x="44" y="51"/>
                    <a:pt x="43" y="50"/>
                  </a:cubicBezTo>
                  <a:cubicBezTo>
                    <a:pt x="43" y="49"/>
                    <a:pt x="42" y="48"/>
                    <a:pt x="42" y="46"/>
                  </a:cubicBezTo>
                  <a:cubicBezTo>
                    <a:pt x="42" y="19"/>
                    <a:pt x="42" y="19"/>
                    <a:pt x="42" y="19"/>
                  </a:cubicBezTo>
                  <a:cubicBezTo>
                    <a:pt x="49" y="19"/>
                    <a:pt x="49" y="19"/>
                    <a:pt x="49" y="19"/>
                  </a:cubicBezTo>
                  <a:cubicBezTo>
                    <a:pt x="49" y="44"/>
                    <a:pt x="49" y="44"/>
                    <a:pt x="49" y="44"/>
                  </a:cubicBezTo>
                  <a:cubicBezTo>
                    <a:pt x="49" y="44"/>
                    <a:pt x="49" y="45"/>
                    <a:pt x="49" y="45"/>
                  </a:cubicBezTo>
                  <a:cubicBezTo>
                    <a:pt x="49" y="46"/>
                    <a:pt x="50" y="46"/>
                    <a:pt x="50" y="46"/>
                  </a:cubicBezTo>
                  <a:cubicBezTo>
                    <a:pt x="51" y="46"/>
                    <a:pt x="51" y="46"/>
                    <a:pt x="52" y="45"/>
                  </a:cubicBezTo>
                  <a:cubicBezTo>
                    <a:pt x="53" y="45"/>
                    <a:pt x="54" y="44"/>
                    <a:pt x="54" y="43"/>
                  </a:cubicBezTo>
                  <a:cubicBezTo>
                    <a:pt x="54" y="19"/>
                    <a:pt x="54" y="19"/>
                    <a:pt x="54" y="19"/>
                  </a:cubicBezTo>
                  <a:cubicBezTo>
                    <a:pt x="61" y="19"/>
                    <a:pt x="61" y="19"/>
                    <a:pt x="61" y="19"/>
                  </a:cubicBezTo>
                  <a:lnTo>
                    <a:pt x="61" y="51"/>
                  </a:lnTo>
                  <a:close/>
                  <a:moveTo>
                    <a:pt x="84" y="44"/>
                  </a:moveTo>
                  <a:cubicBezTo>
                    <a:pt x="84" y="47"/>
                    <a:pt x="83" y="48"/>
                    <a:pt x="82" y="50"/>
                  </a:cubicBezTo>
                  <a:cubicBezTo>
                    <a:pt x="81" y="51"/>
                    <a:pt x="80" y="51"/>
                    <a:pt x="78" y="51"/>
                  </a:cubicBezTo>
                  <a:cubicBezTo>
                    <a:pt x="77" y="51"/>
                    <a:pt x="75" y="51"/>
                    <a:pt x="74" y="51"/>
                  </a:cubicBezTo>
                  <a:cubicBezTo>
                    <a:pt x="74" y="50"/>
                    <a:pt x="73" y="50"/>
                    <a:pt x="72" y="49"/>
                  </a:cubicBezTo>
                  <a:cubicBezTo>
                    <a:pt x="72" y="51"/>
                    <a:pt x="72" y="51"/>
                    <a:pt x="72" y="51"/>
                  </a:cubicBezTo>
                  <a:cubicBezTo>
                    <a:pt x="65" y="51"/>
                    <a:pt x="65" y="51"/>
                    <a:pt x="65" y="51"/>
                  </a:cubicBezTo>
                  <a:cubicBezTo>
                    <a:pt x="65" y="8"/>
                    <a:pt x="65" y="8"/>
                    <a:pt x="65" y="8"/>
                  </a:cubicBezTo>
                  <a:cubicBezTo>
                    <a:pt x="72" y="8"/>
                    <a:pt x="72" y="8"/>
                    <a:pt x="72" y="8"/>
                  </a:cubicBezTo>
                  <a:cubicBezTo>
                    <a:pt x="72" y="22"/>
                    <a:pt x="72" y="22"/>
                    <a:pt x="72" y="22"/>
                  </a:cubicBezTo>
                  <a:cubicBezTo>
                    <a:pt x="73" y="21"/>
                    <a:pt x="74" y="20"/>
                    <a:pt x="74" y="20"/>
                  </a:cubicBezTo>
                  <a:cubicBezTo>
                    <a:pt x="75" y="19"/>
                    <a:pt x="76" y="19"/>
                    <a:pt x="77" y="19"/>
                  </a:cubicBezTo>
                  <a:cubicBezTo>
                    <a:pt x="79" y="19"/>
                    <a:pt x="81" y="19"/>
                    <a:pt x="82" y="21"/>
                  </a:cubicBezTo>
                  <a:cubicBezTo>
                    <a:pt x="83" y="22"/>
                    <a:pt x="84" y="24"/>
                    <a:pt x="84" y="27"/>
                  </a:cubicBezTo>
                  <a:lnTo>
                    <a:pt x="84" y="44"/>
                  </a:lnTo>
                  <a:close/>
                  <a:moveTo>
                    <a:pt x="106" y="36"/>
                  </a:moveTo>
                  <a:cubicBezTo>
                    <a:pt x="94" y="36"/>
                    <a:pt x="94" y="36"/>
                    <a:pt x="94" y="36"/>
                  </a:cubicBezTo>
                  <a:cubicBezTo>
                    <a:pt x="94" y="42"/>
                    <a:pt x="94" y="42"/>
                    <a:pt x="94" y="42"/>
                  </a:cubicBezTo>
                  <a:cubicBezTo>
                    <a:pt x="94" y="44"/>
                    <a:pt x="94" y="45"/>
                    <a:pt x="94" y="45"/>
                  </a:cubicBezTo>
                  <a:cubicBezTo>
                    <a:pt x="95" y="46"/>
                    <a:pt x="95" y="46"/>
                    <a:pt x="96" y="46"/>
                  </a:cubicBezTo>
                  <a:cubicBezTo>
                    <a:pt x="97" y="46"/>
                    <a:pt x="98" y="46"/>
                    <a:pt x="99" y="46"/>
                  </a:cubicBezTo>
                  <a:cubicBezTo>
                    <a:pt x="99" y="45"/>
                    <a:pt x="99" y="44"/>
                    <a:pt x="99" y="42"/>
                  </a:cubicBezTo>
                  <a:cubicBezTo>
                    <a:pt x="99" y="40"/>
                    <a:pt x="99" y="40"/>
                    <a:pt x="99" y="40"/>
                  </a:cubicBezTo>
                  <a:cubicBezTo>
                    <a:pt x="106" y="40"/>
                    <a:pt x="106" y="40"/>
                    <a:pt x="106" y="40"/>
                  </a:cubicBezTo>
                  <a:cubicBezTo>
                    <a:pt x="106" y="42"/>
                    <a:pt x="106" y="42"/>
                    <a:pt x="106" y="42"/>
                  </a:cubicBezTo>
                  <a:cubicBezTo>
                    <a:pt x="106" y="45"/>
                    <a:pt x="105" y="48"/>
                    <a:pt x="103" y="49"/>
                  </a:cubicBezTo>
                  <a:cubicBezTo>
                    <a:pt x="102" y="51"/>
                    <a:pt x="99" y="52"/>
                    <a:pt x="96" y="52"/>
                  </a:cubicBezTo>
                  <a:cubicBezTo>
                    <a:pt x="93" y="52"/>
                    <a:pt x="91" y="51"/>
                    <a:pt x="89" y="49"/>
                  </a:cubicBezTo>
                  <a:cubicBezTo>
                    <a:pt x="88" y="48"/>
                    <a:pt x="87" y="45"/>
                    <a:pt x="87" y="42"/>
                  </a:cubicBezTo>
                  <a:cubicBezTo>
                    <a:pt x="87" y="28"/>
                    <a:pt x="87" y="28"/>
                    <a:pt x="87" y="28"/>
                  </a:cubicBezTo>
                  <a:cubicBezTo>
                    <a:pt x="87" y="25"/>
                    <a:pt x="88" y="23"/>
                    <a:pt x="90" y="21"/>
                  </a:cubicBezTo>
                  <a:cubicBezTo>
                    <a:pt x="91" y="19"/>
                    <a:pt x="94" y="18"/>
                    <a:pt x="97" y="18"/>
                  </a:cubicBezTo>
                  <a:cubicBezTo>
                    <a:pt x="100" y="18"/>
                    <a:pt x="102" y="19"/>
                    <a:pt x="103" y="21"/>
                  </a:cubicBezTo>
                  <a:cubicBezTo>
                    <a:pt x="105" y="22"/>
                    <a:pt x="106" y="25"/>
                    <a:pt x="106" y="28"/>
                  </a:cubicBezTo>
                  <a:lnTo>
                    <a:pt x="106" y="36"/>
                  </a:lnTo>
                  <a:close/>
                </a:path>
              </a:pathLst>
            </a:custGeom>
            <a:grpFill/>
            <a:ln>
              <a:noFill/>
            </a:ln>
          </p:spPr>
          <p:txBody>
            <a:bodyPr vert="horz" wrap="square" lIns="91440" tIns="45720" rIns="91440" bIns="45720" numCol="1" anchor="t" anchorCtr="0" compatLnSpc="1"/>
            <a:lstStyle/>
            <a:p>
              <a:endParaRPr lang="id-ID">
                <a:cs typeface="+mn-ea"/>
                <a:sym typeface="+mn-lt"/>
              </a:endParaRPr>
            </a:p>
          </p:txBody>
        </p:sp>
        <p:sp>
          <p:nvSpPr>
            <p:cNvPr id="1048712" name="Freeform 28"/>
            <p:cNvSpPr/>
            <p:nvPr/>
          </p:nvSpPr>
          <p:spPr bwMode="auto">
            <a:xfrm>
              <a:off x="8755063" y="2519363"/>
              <a:ext cx="19050" cy="26988"/>
            </a:xfrm>
            <a:custGeom>
              <a:avLst/>
              <a:gdLst>
                <a:gd name="T0" fmla="*/ 2 w 5"/>
                <a:gd name="T1" fmla="*/ 0 h 7"/>
                <a:gd name="T2" fmla="*/ 0 w 5"/>
                <a:gd name="T3" fmla="*/ 1 h 7"/>
                <a:gd name="T4" fmla="*/ 0 w 5"/>
                <a:gd name="T5" fmla="*/ 4 h 7"/>
                <a:gd name="T6" fmla="*/ 0 w 5"/>
                <a:gd name="T7" fmla="*/ 7 h 7"/>
                <a:gd name="T8" fmla="*/ 5 w 5"/>
                <a:gd name="T9" fmla="*/ 7 h 7"/>
                <a:gd name="T10" fmla="*/ 5 w 5"/>
                <a:gd name="T11" fmla="*/ 4 h 7"/>
                <a:gd name="T12" fmla="*/ 4 w 5"/>
                <a:gd name="T13" fmla="*/ 1 h 7"/>
                <a:gd name="T14" fmla="*/ 2 w 5"/>
                <a:gd name="T15" fmla="*/ 0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7">
                  <a:moveTo>
                    <a:pt x="2" y="0"/>
                  </a:moveTo>
                  <a:cubicBezTo>
                    <a:pt x="1" y="0"/>
                    <a:pt x="1" y="0"/>
                    <a:pt x="0" y="1"/>
                  </a:cubicBezTo>
                  <a:cubicBezTo>
                    <a:pt x="0" y="1"/>
                    <a:pt x="0" y="2"/>
                    <a:pt x="0" y="4"/>
                  </a:cubicBezTo>
                  <a:cubicBezTo>
                    <a:pt x="0" y="7"/>
                    <a:pt x="0" y="7"/>
                    <a:pt x="0" y="7"/>
                  </a:cubicBezTo>
                  <a:cubicBezTo>
                    <a:pt x="5" y="7"/>
                    <a:pt x="5" y="7"/>
                    <a:pt x="5" y="7"/>
                  </a:cubicBezTo>
                  <a:cubicBezTo>
                    <a:pt x="5" y="4"/>
                    <a:pt x="5" y="4"/>
                    <a:pt x="5" y="4"/>
                  </a:cubicBezTo>
                  <a:cubicBezTo>
                    <a:pt x="5" y="2"/>
                    <a:pt x="5" y="1"/>
                    <a:pt x="4" y="1"/>
                  </a:cubicBezTo>
                  <a:cubicBezTo>
                    <a:pt x="4" y="0"/>
                    <a:pt x="3" y="0"/>
                    <a:pt x="2" y="0"/>
                  </a:cubicBezTo>
                  <a:close/>
                </a:path>
              </a:pathLst>
            </a:custGeom>
            <a:grpFill/>
            <a:ln>
              <a:noFill/>
            </a:ln>
          </p:spPr>
          <p:txBody>
            <a:bodyPr vert="horz" wrap="square" lIns="91440" tIns="45720" rIns="91440" bIns="45720" numCol="1" anchor="t" anchorCtr="0" compatLnSpc="1"/>
            <a:lstStyle/>
            <a:p>
              <a:endParaRPr lang="id-ID">
                <a:cs typeface="+mn-ea"/>
                <a:sym typeface="+mn-lt"/>
              </a:endParaRPr>
            </a:p>
          </p:txBody>
        </p:sp>
        <p:sp>
          <p:nvSpPr>
            <p:cNvPr id="1048713" name="Freeform 29"/>
            <p:cNvSpPr/>
            <p:nvPr/>
          </p:nvSpPr>
          <p:spPr bwMode="auto">
            <a:xfrm>
              <a:off x="8672513" y="2519363"/>
              <a:ext cx="19050" cy="82550"/>
            </a:xfrm>
            <a:custGeom>
              <a:avLst/>
              <a:gdLst>
                <a:gd name="T0" fmla="*/ 2 w 5"/>
                <a:gd name="T1" fmla="*/ 0 h 22"/>
                <a:gd name="T2" fmla="*/ 1 w 5"/>
                <a:gd name="T3" fmla="*/ 0 h 22"/>
                <a:gd name="T4" fmla="*/ 0 w 5"/>
                <a:gd name="T5" fmla="*/ 1 h 22"/>
                <a:gd name="T6" fmla="*/ 0 w 5"/>
                <a:gd name="T7" fmla="*/ 21 h 22"/>
                <a:gd name="T8" fmla="*/ 1 w 5"/>
                <a:gd name="T9" fmla="*/ 22 h 22"/>
                <a:gd name="T10" fmla="*/ 3 w 5"/>
                <a:gd name="T11" fmla="*/ 22 h 22"/>
                <a:gd name="T12" fmla="*/ 5 w 5"/>
                <a:gd name="T13" fmla="*/ 22 h 22"/>
                <a:gd name="T14" fmla="*/ 5 w 5"/>
                <a:gd name="T15" fmla="*/ 20 h 22"/>
                <a:gd name="T16" fmla="*/ 5 w 5"/>
                <a:gd name="T17" fmla="*/ 3 h 22"/>
                <a:gd name="T18" fmla="*/ 4 w 5"/>
                <a:gd name="T19" fmla="*/ 1 h 22"/>
                <a:gd name="T20" fmla="*/ 2 w 5"/>
                <a:gd name="T21"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 h="22">
                  <a:moveTo>
                    <a:pt x="2" y="0"/>
                  </a:moveTo>
                  <a:cubicBezTo>
                    <a:pt x="2" y="0"/>
                    <a:pt x="2" y="0"/>
                    <a:pt x="1" y="0"/>
                  </a:cubicBezTo>
                  <a:cubicBezTo>
                    <a:pt x="1" y="0"/>
                    <a:pt x="0" y="1"/>
                    <a:pt x="0" y="1"/>
                  </a:cubicBezTo>
                  <a:cubicBezTo>
                    <a:pt x="0" y="21"/>
                    <a:pt x="0" y="21"/>
                    <a:pt x="0" y="21"/>
                  </a:cubicBezTo>
                  <a:cubicBezTo>
                    <a:pt x="0" y="22"/>
                    <a:pt x="1" y="22"/>
                    <a:pt x="1" y="22"/>
                  </a:cubicBezTo>
                  <a:cubicBezTo>
                    <a:pt x="2" y="22"/>
                    <a:pt x="2" y="22"/>
                    <a:pt x="3" y="22"/>
                  </a:cubicBezTo>
                  <a:cubicBezTo>
                    <a:pt x="4" y="22"/>
                    <a:pt x="4" y="22"/>
                    <a:pt x="5" y="22"/>
                  </a:cubicBezTo>
                  <a:cubicBezTo>
                    <a:pt x="5" y="21"/>
                    <a:pt x="5" y="21"/>
                    <a:pt x="5" y="20"/>
                  </a:cubicBezTo>
                  <a:cubicBezTo>
                    <a:pt x="5" y="3"/>
                    <a:pt x="5" y="3"/>
                    <a:pt x="5" y="3"/>
                  </a:cubicBezTo>
                  <a:cubicBezTo>
                    <a:pt x="5" y="2"/>
                    <a:pt x="5" y="1"/>
                    <a:pt x="4" y="1"/>
                  </a:cubicBezTo>
                  <a:cubicBezTo>
                    <a:pt x="4" y="0"/>
                    <a:pt x="3" y="0"/>
                    <a:pt x="2" y="0"/>
                  </a:cubicBezTo>
                  <a:close/>
                </a:path>
              </a:pathLst>
            </a:custGeom>
            <a:grpFill/>
            <a:ln>
              <a:noFill/>
            </a:ln>
          </p:spPr>
          <p:txBody>
            <a:bodyPr vert="horz" wrap="square" lIns="91440" tIns="45720" rIns="91440" bIns="45720" numCol="1" anchor="t" anchorCtr="0" compatLnSpc="1"/>
            <a:lstStyle/>
            <a:p>
              <a:endParaRPr lang="id-ID">
                <a:cs typeface="+mn-ea"/>
                <a:sym typeface="+mn-lt"/>
              </a:endParaRPr>
            </a:p>
          </p:txBody>
        </p:sp>
        <p:sp>
          <p:nvSpPr>
            <p:cNvPr id="1048714" name="Freeform 30"/>
            <p:cNvSpPr/>
            <p:nvPr/>
          </p:nvSpPr>
          <p:spPr bwMode="auto">
            <a:xfrm>
              <a:off x="8493126" y="2208213"/>
              <a:ext cx="101600" cy="179388"/>
            </a:xfrm>
            <a:custGeom>
              <a:avLst/>
              <a:gdLst>
                <a:gd name="T0" fmla="*/ 21 w 64"/>
                <a:gd name="T1" fmla="*/ 113 h 113"/>
                <a:gd name="T2" fmla="*/ 40 w 64"/>
                <a:gd name="T3" fmla="*/ 113 h 113"/>
                <a:gd name="T4" fmla="*/ 40 w 64"/>
                <a:gd name="T5" fmla="*/ 66 h 113"/>
                <a:gd name="T6" fmla="*/ 64 w 64"/>
                <a:gd name="T7" fmla="*/ 0 h 113"/>
                <a:gd name="T8" fmla="*/ 42 w 64"/>
                <a:gd name="T9" fmla="*/ 0 h 113"/>
                <a:gd name="T10" fmla="*/ 31 w 64"/>
                <a:gd name="T11" fmla="*/ 45 h 113"/>
                <a:gd name="T12" fmla="*/ 31 w 64"/>
                <a:gd name="T13" fmla="*/ 45 h 113"/>
                <a:gd name="T14" fmla="*/ 19 w 64"/>
                <a:gd name="T15" fmla="*/ 0 h 113"/>
                <a:gd name="T16" fmla="*/ 0 w 64"/>
                <a:gd name="T17" fmla="*/ 0 h 113"/>
                <a:gd name="T18" fmla="*/ 21 w 64"/>
                <a:gd name="T19" fmla="*/ 68 h 113"/>
                <a:gd name="T20" fmla="*/ 21 w 64"/>
                <a:gd name="T21" fmla="*/ 113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 h="113">
                  <a:moveTo>
                    <a:pt x="21" y="113"/>
                  </a:moveTo>
                  <a:lnTo>
                    <a:pt x="40" y="113"/>
                  </a:lnTo>
                  <a:lnTo>
                    <a:pt x="40" y="66"/>
                  </a:lnTo>
                  <a:lnTo>
                    <a:pt x="64" y="0"/>
                  </a:lnTo>
                  <a:lnTo>
                    <a:pt x="42" y="0"/>
                  </a:lnTo>
                  <a:lnTo>
                    <a:pt x="31" y="45"/>
                  </a:lnTo>
                  <a:lnTo>
                    <a:pt x="31" y="45"/>
                  </a:lnTo>
                  <a:lnTo>
                    <a:pt x="19" y="0"/>
                  </a:lnTo>
                  <a:lnTo>
                    <a:pt x="0" y="0"/>
                  </a:lnTo>
                  <a:lnTo>
                    <a:pt x="21" y="68"/>
                  </a:lnTo>
                  <a:lnTo>
                    <a:pt x="21" y="113"/>
                  </a:lnTo>
                  <a:close/>
                </a:path>
              </a:pathLst>
            </a:custGeom>
            <a:grpFill/>
            <a:ln>
              <a:noFill/>
            </a:ln>
          </p:spPr>
          <p:txBody>
            <a:bodyPr vert="horz" wrap="square" lIns="91440" tIns="45720" rIns="91440" bIns="45720" numCol="1" anchor="t" anchorCtr="0" compatLnSpc="1"/>
            <a:lstStyle/>
            <a:p>
              <a:endParaRPr lang="id-ID">
                <a:cs typeface="+mn-ea"/>
                <a:sym typeface="+mn-lt"/>
              </a:endParaRPr>
            </a:p>
          </p:txBody>
        </p:sp>
        <p:sp>
          <p:nvSpPr>
            <p:cNvPr id="1048715" name="Freeform 31"/>
            <p:cNvSpPr>
              <a:spLocks noEditPoints="1"/>
            </p:cNvSpPr>
            <p:nvPr/>
          </p:nvSpPr>
          <p:spPr bwMode="auto">
            <a:xfrm>
              <a:off x="8594726" y="2252663"/>
              <a:ext cx="77788" cy="139700"/>
            </a:xfrm>
            <a:custGeom>
              <a:avLst/>
              <a:gdLst>
                <a:gd name="T0" fmla="*/ 11 w 21"/>
                <a:gd name="T1" fmla="*/ 37 h 37"/>
                <a:gd name="T2" fmla="*/ 18 w 21"/>
                <a:gd name="T3" fmla="*/ 34 h 37"/>
                <a:gd name="T4" fmla="*/ 21 w 21"/>
                <a:gd name="T5" fmla="*/ 27 h 37"/>
                <a:gd name="T6" fmla="*/ 21 w 21"/>
                <a:gd name="T7" fmla="*/ 9 h 37"/>
                <a:gd name="T8" fmla="*/ 18 w 21"/>
                <a:gd name="T9" fmla="*/ 2 h 37"/>
                <a:gd name="T10" fmla="*/ 11 w 21"/>
                <a:gd name="T11" fmla="*/ 0 h 37"/>
                <a:gd name="T12" fmla="*/ 3 w 21"/>
                <a:gd name="T13" fmla="*/ 2 h 37"/>
                <a:gd name="T14" fmla="*/ 0 w 21"/>
                <a:gd name="T15" fmla="*/ 9 h 37"/>
                <a:gd name="T16" fmla="*/ 0 w 21"/>
                <a:gd name="T17" fmla="*/ 27 h 37"/>
                <a:gd name="T18" fmla="*/ 3 w 21"/>
                <a:gd name="T19" fmla="*/ 34 h 37"/>
                <a:gd name="T20" fmla="*/ 11 w 21"/>
                <a:gd name="T21" fmla="*/ 37 h 37"/>
                <a:gd name="T22" fmla="*/ 8 w 21"/>
                <a:gd name="T23" fmla="*/ 8 h 37"/>
                <a:gd name="T24" fmla="*/ 8 w 21"/>
                <a:gd name="T25" fmla="*/ 7 h 37"/>
                <a:gd name="T26" fmla="*/ 11 w 21"/>
                <a:gd name="T27" fmla="*/ 6 h 37"/>
                <a:gd name="T28" fmla="*/ 13 w 21"/>
                <a:gd name="T29" fmla="*/ 7 h 37"/>
                <a:gd name="T30" fmla="*/ 14 w 21"/>
                <a:gd name="T31" fmla="*/ 8 h 37"/>
                <a:gd name="T32" fmla="*/ 14 w 21"/>
                <a:gd name="T33" fmla="*/ 28 h 37"/>
                <a:gd name="T34" fmla="*/ 13 w 21"/>
                <a:gd name="T35" fmla="*/ 30 h 37"/>
                <a:gd name="T36" fmla="*/ 11 w 21"/>
                <a:gd name="T37" fmla="*/ 31 h 37"/>
                <a:gd name="T38" fmla="*/ 8 w 21"/>
                <a:gd name="T39" fmla="*/ 30 h 37"/>
                <a:gd name="T40" fmla="*/ 8 w 21"/>
                <a:gd name="T41" fmla="*/ 28 h 37"/>
                <a:gd name="T42" fmla="*/ 8 w 21"/>
                <a:gd name="T43" fmla="*/ 8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 h="37">
                  <a:moveTo>
                    <a:pt x="11" y="37"/>
                  </a:moveTo>
                  <a:cubicBezTo>
                    <a:pt x="14" y="37"/>
                    <a:pt x="16" y="36"/>
                    <a:pt x="18" y="34"/>
                  </a:cubicBezTo>
                  <a:cubicBezTo>
                    <a:pt x="20" y="32"/>
                    <a:pt x="21" y="30"/>
                    <a:pt x="21" y="27"/>
                  </a:cubicBezTo>
                  <a:cubicBezTo>
                    <a:pt x="21" y="9"/>
                    <a:pt x="21" y="9"/>
                    <a:pt x="21" y="9"/>
                  </a:cubicBezTo>
                  <a:cubicBezTo>
                    <a:pt x="21" y="6"/>
                    <a:pt x="20" y="4"/>
                    <a:pt x="18" y="2"/>
                  </a:cubicBezTo>
                  <a:cubicBezTo>
                    <a:pt x="16" y="1"/>
                    <a:pt x="14" y="0"/>
                    <a:pt x="11" y="0"/>
                  </a:cubicBezTo>
                  <a:cubicBezTo>
                    <a:pt x="8" y="0"/>
                    <a:pt x="5" y="1"/>
                    <a:pt x="3" y="2"/>
                  </a:cubicBezTo>
                  <a:cubicBezTo>
                    <a:pt x="1" y="4"/>
                    <a:pt x="0" y="6"/>
                    <a:pt x="0" y="9"/>
                  </a:cubicBezTo>
                  <a:cubicBezTo>
                    <a:pt x="0" y="27"/>
                    <a:pt x="0" y="27"/>
                    <a:pt x="0" y="27"/>
                  </a:cubicBezTo>
                  <a:cubicBezTo>
                    <a:pt x="0" y="30"/>
                    <a:pt x="1" y="32"/>
                    <a:pt x="3" y="34"/>
                  </a:cubicBezTo>
                  <a:cubicBezTo>
                    <a:pt x="5" y="36"/>
                    <a:pt x="7" y="37"/>
                    <a:pt x="11" y="37"/>
                  </a:cubicBezTo>
                  <a:close/>
                  <a:moveTo>
                    <a:pt x="8" y="8"/>
                  </a:moveTo>
                  <a:cubicBezTo>
                    <a:pt x="8" y="8"/>
                    <a:pt x="8" y="7"/>
                    <a:pt x="8" y="7"/>
                  </a:cubicBezTo>
                  <a:cubicBezTo>
                    <a:pt x="9" y="6"/>
                    <a:pt x="10" y="6"/>
                    <a:pt x="11" y="6"/>
                  </a:cubicBezTo>
                  <a:cubicBezTo>
                    <a:pt x="12" y="6"/>
                    <a:pt x="12" y="6"/>
                    <a:pt x="13" y="7"/>
                  </a:cubicBezTo>
                  <a:cubicBezTo>
                    <a:pt x="13" y="7"/>
                    <a:pt x="14" y="8"/>
                    <a:pt x="14" y="8"/>
                  </a:cubicBezTo>
                  <a:cubicBezTo>
                    <a:pt x="14" y="28"/>
                    <a:pt x="14" y="28"/>
                    <a:pt x="14" y="28"/>
                  </a:cubicBezTo>
                  <a:cubicBezTo>
                    <a:pt x="14" y="28"/>
                    <a:pt x="13" y="29"/>
                    <a:pt x="13" y="30"/>
                  </a:cubicBezTo>
                  <a:cubicBezTo>
                    <a:pt x="12" y="30"/>
                    <a:pt x="12" y="31"/>
                    <a:pt x="11" y="31"/>
                  </a:cubicBezTo>
                  <a:cubicBezTo>
                    <a:pt x="10" y="31"/>
                    <a:pt x="9" y="30"/>
                    <a:pt x="8" y="30"/>
                  </a:cubicBezTo>
                  <a:cubicBezTo>
                    <a:pt x="8" y="29"/>
                    <a:pt x="8" y="28"/>
                    <a:pt x="8" y="28"/>
                  </a:cubicBezTo>
                  <a:lnTo>
                    <a:pt x="8" y="8"/>
                  </a:lnTo>
                  <a:close/>
                </a:path>
              </a:pathLst>
            </a:custGeom>
            <a:grpFill/>
            <a:ln>
              <a:noFill/>
            </a:ln>
          </p:spPr>
          <p:txBody>
            <a:bodyPr vert="horz" wrap="square" lIns="91440" tIns="45720" rIns="91440" bIns="45720" numCol="1" anchor="t" anchorCtr="0" compatLnSpc="1"/>
            <a:lstStyle/>
            <a:p>
              <a:endParaRPr lang="id-ID">
                <a:cs typeface="+mn-ea"/>
                <a:sym typeface="+mn-lt"/>
              </a:endParaRPr>
            </a:p>
          </p:txBody>
        </p:sp>
        <p:sp>
          <p:nvSpPr>
            <p:cNvPr id="1048716" name="Freeform 32"/>
            <p:cNvSpPr/>
            <p:nvPr/>
          </p:nvSpPr>
          <p:spPr bwMode="auto">
            <a:xfrm>
              <a:off x="8696326" y="2255838"/>
              <a:ext cx="74613" cy="131763"/>
            </a:xfrm>
            <a:custGeom>
              <a:avLst/>
              <a:gdLst>
                <a:gd name="T0" fmla="*/ 5 w 20"/>
                <a:gd name="T1" fmla="*/ 35 h 35"/>
                <a:gd name="T2" fmla="*/ 9 w 20"/>
                <a:gd name="T3" fmla="*/ 34 h 35"/>
                <a:gd name="T4" fmla="*/ 13 w 20"/>
                <a:gd name="T5" fmla="*/ 31 h 35"/>
                <a:gd name="T6" fmla="*/ 13 w 20"/>
                <a:gd name="T7" fmla="*/ 35 h 35"/>
                <a:gd name="T8" fmla="*/ 20 w 20"/>
                <a:gd name="T9" fmla="*/ 35 h 35"/>
                <a:gd name="T10" fmla="*/ 20 w 20"/>
                <a:gd name="T11" fmla="*/ 0 h 35"/>
                <a:gd name="T12" fmla="*/ 13 w 20"/>
                <a:gd name="T13" fmla="*/ 0 h 35"/>
                <a:gd name="T14" fmla="*/ 13 w 20"/>
                <a:gd name="T15" fmla="*/ 26 h 35"/>
                <a:gd name="T16" fmla="*/ 11 w 20"/>
                <a:gd name="T17" fmla="*/ 28 h 35"/>
                <a:gd name="T18" fmla="*/ 9 w 20"/>
                <a:gd name="T19" fmla="*/ 29 h 35"/>
                <a:gd name="T20" fmla="*/ 8 w 20"/>
                <a:gd name="T21" fmla="*/ 28 h 35"/>
                <a:gd name="T22" fmla="*/ 7 w 20"/>
                <a:gd name="T23" fmla="*/ 27 h 35"/>
                <a:gd name="T24" fmla="*/ 7 w 20"/>
                <a:gd name="T25" fmla="*/ 0 h 35"/>
                <a:gd name="T26" fmla="*/ 0 w 20"/>
                <a:gd name="T27" fmla="*/ 0 h 35"/>
                <a:gd name="T28" fmla="*/ 0 w 20"/>
                <a:gd name="T29" fmla="*/ 29 h 35"/>
                <a:gd name="T30" fmla="*/ 1 w 20"/>
                <a:gd name="T31" fmla="*/ 34 h 35"/>
                <a:gd name="T32" fmla="*/ 5 w 20"/>
                <a:gd name="T33"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35">
                  <a:moveTo>
                    <a:pt x="5" y="35"/>
                  </a:moveTo>
                  <a:cubicBezTo>
                    <a:pt x="6" y="35"/>
                    <a:pt x="8" y="35"/>
                    <a:pt x="9" y="34"/>
                  </a:cubicBezTo>
                  <a:cubicBezTo>
                    <a:pt x="10" y="33"/>
                    <a:pt x="12" y="32"/>
                    <a:pt x="13" y="31"/>
                  </a:cubicBezTo>
                  <a:cubicBezTo>
                    <a:pt x="13" y="35"/>
                    <a:pt x="13" y="35"/>
                    <a:pt x="13" y="35"/>
                  </a:cubicBezTo>
                  <a:cubicBezTo>
                    <a:pt x="20" y="35"/>
                    <a:pt x="20" y="35"/>
                    <a:pt x="20" y="35"/>
                  </a:cubicBezTo>
                  <a:cubicBezTo>
                    <a:pt x="20" y="0"/>
                    <a:pt x="20" y="0"/>
                    <a:pt x="20" y="0"/>
                  </a:cubicBezTo>
                  <a:cubicBezTo>
                    <a:pt x="13" y="0"/>
                    <a:pt x="13" y="0"/>
                    <a:pt x="13" y="0"/>
                  </a:cubicBezTo>
                  <a:cubicBezTo>
                    <a:pt x="13" y="26"/>
                    <a:pt x="13" y="26"/>
                    <a:pt x="13" y="26"/>
                  </a:cubicBezTo>
                  <a:cubicBezTo>
                    <a:pt x="13" y="27"/>
                    <a:pt x="12" y="28"/>
                    <a:pt x="11" y="28"/>
                  </a:cubicBezTo>
                  <a:cubicBezTo>
                    <a:pt x="10" y="29"/>
                    <a:pt x="9" y="29"/>
                    <a:pt x="9" y="29"/>
                  </a:cubicBezTo>
                  <a:cubicBezTo>
                    <a:pt x="8" y="29"/>
                    <a:pt x="8" y="29"/>
                    <a:pt x="8" y="28"/>
                  </a:cubicBezTo>
                  <a:cubicBezTo>
                    <a:pt x="7" y="28"/>
                    <a:pt x="7" y="27"/>
                    <a:pt x="7" y="27"/>
                  </a:cubicBezTo>
                  <a:cubicBezTo>
                    <a:pt x="7" y="0"/>
                    <a:pt x="7" y="0"/>
                    <a:pt x="7" y="0"/>
                  </a:cubicBezTo>
                  <a:cubicBezTo>
                    <a:pt x="0" y="0"/>
                    <a:pt x="0" y="0"/>
                    <a:pt x="0" y="0"/>
                  </a:cubicBezTo>
                  <a:cubicBezTo>
                    <a:pt x="0" y="29"/>
                    <a:pt x="0" y="29"/>
                    <a:pt x="0" y="29"/>
                  </a:cubicBezTo>
                  <a:cubicBezTo>
                    <a:pt x="0" y="31"/>
                    <a:pt x="0" y="33"/>
                    <a:pt x="1" y="34"/>
                  </a:cubicBezTo>
                  <a:cubicBezTo>
                    <a:pt x="2" y="35"/>
                    <a:pt x="3" y="35"/>
                    <a:pt x="5" y="35"/>
                  </a:cubicBezTo>
                  <a:close/>
                </a:path>
              </a:pathLst>
            </a:custGeom>
            <a:grpFill/>
            <a:ln>
              <a:noFill/>
            </a:ln>
          </p:spPr>
          <p:txBody>
            <a:bodyPr vert="horz" wrap="square" lIns="91440" tIns="45720" rIns="91440" bIns="45720" numCol="1" anchor="t" anchorCtr="0" compatLnSpc="1"/>
            <a:lstStyle/>
            <a:p>
              <a:endParaRPr lang="id-ID">
                <a:cs typeface="+mn-ea"/>
                <a:sym typeface="+mn-lt"/>
              </a:endParaRPr>
            </a:p>
          </p:txBody>
        </p:sp>
      </p:grpSp>
      <p:sp>
        <p:nvSpPr>
          <p:cNvPr id="1048717" name="矩形 47"/>
          <p:cNvSpPr/>
          <p:nvPr/>
        </p:nvSpPr>
        <p:spPr>
          <a:xfrm>
            <a:off x="1821759" y="1002327"/>
            <a:ext cx="3151573" cy="400110"/>
          </a:xfrm>
          <a:prstGeom prst="rect">
            <a:avLst/>
          </a:prstGeom>
        </p:spPr>
        <p:txBody>
          <a:bodyPr wrap="square">
            <a:spAutoFit/>
          </a:bodyPr>
          <a:lstStyle/>
          <a:p>
            <a:pPr algn="ctr">
              <a:spcBef>
                <a:spcPct val="0"/>
              </a:spcBef>
            </a:pPr>
            <a:r>
              <a:rPr lang="zh-CN" altLang="en-US" sz="2000" b="1" dirty="0">
                <a:cs typeface="+mn-ea"/>
                <a:sym typeface="+mn-lt"/>
              </a:rPr>
              <a:t>支持向量机分析主页图</a:t>
            </a:r>
            <a:endParaRPr lang="en-US" altLang="zh-CN" sz="2000" b="1" dirty="0">
              <a:cs typeface="+mn-ea"/>
              <a:sym typeface="+mn-lt"/>
            </a:endParaRPr>
          </a:p>
        </p:txBody>
      </p:sp>
      <p:sp>
        <p:nvSpPr>
          <p:cNvPr id="5" name="文本框 4">
            <a:extLst>
              <a:ext uri="{FF2B5EF4-FFF2-40B4-BE49-F238E27FC236}">
                <a16:creationId xmlns:a16="http://schemas.microsoft.com/office/drawing/2014/main" id="{8BA34566-646E-C7BE-93CC-1982906494F2}"/>
              </a:ext>
            </a:extLst>
          </p:cNvPr>
          <p:cNvSpPr txBox="1"/>
          <p:nvPr/>
        </p:nvSpPr>
        <p:spPr>
          <a:xfrm>
            <a:off x="154293" y="4783323"/>
            <a:ext cx="4344266" cy="369332"/>
          </a:xfrm>
          <a:prstGeom prst="rect">
            <a:avLst/>
          </a:prstGeom>
          <a:noFill/>
          <a:ln w="28575">
            <a:solidFill>
              <a:srgbClr val="92D050"/>
            </a:solidFill>
          </a:ln>
        </p:spPr>
        <p:txBody>
          <a:bodyPr wrap="square" rtlCol="0">
            <a:spAutoFit/>
          </a:bodyPr>
          <a:lstStyle/>
          <a:p>
            <a:pPr marL="285750" indent="-285750">
              <a:buFont typeface="Arial" panose="020B0604020202020204" pitchFamily="34" charset="0"/>
              <a:buChar char="•"/>
            </a:pPr>
            <a:r>
              <a:rPr lang="zh-CN" altLang="en-US" dirty="0"/>
              <a:t>支持向量机（</a:t>
            </a:r>
            <a:r>
              <a:rPr lang="en-US" altLang="zh-CN" dirty="0"/>
              <a:t>Support Vector Machine</a:t>
            </a:r>
            <a:r>
              <a:rPr lang="zh-CN" altLang="en-US" dirty="0"/>
              <a:t>）</a:t>
            </a:r>
            <a:endParaRPr lang="en-US" altLang="zh-CN" dirty="0"/>
          </a:p>
        </p:txBody>
      </p:sp>
      <p:pic>
        <p:nvPicPr>
          <p:cNvPr id="4" name="图片 3">
            <a:extLst>
              <a:ext uri="{FF2B5EF4-FFF2-40B4-BE49-F238E27FC236}">
                <a16:creationId xmlns:a16="http://schemas.microsoft.com/office/drawing/2014/main" id="{18853D95-F8EE-3AFB-C09C-379FEF4CB5D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39449" y="135889"/>
            <a:ext cx="5518907" cy="6115458"/>
          </a:xfrm>
          <a:prstGeom prst="rect">
            <a:avLst/>
          </a:prstGeom>
        </p:spPr>
      </p:pic>
      <p:sp>
        <p:nvSpPr>
          <p:cNvPr id="6" name="文本框 5">
            <a:extLst>
              <a:ext uri="{FF2B5EF4-FFF2-40B4-BE49-F238E27FC236}">
                <a16:creationId xmlns:a16="http://schemas.microsoft.com/office/drawing/2014/main" id="{1ADE9F21-BC24-3B6E-4A0A-777E8060D3DD}"/>
              </a:ext>
            </a:extLst>
          </p:cNvPr>
          <p:cNvSpPr txBox="1"/>
          <p:nvPr/>
        </p:nvSpPr>
        <p:spPr>
          <a:xfrm>
            <a:off x="7139354" y="4595785"/>
            <a:ext cx="4542071" cy="1567623"/>
          </a:xfrm>
          <a:prstGeom prst="rect">
            <a:avLst/>
          </a:prstGeom>
          <a:noFill/>
          <a:ln w="28575">
            <a:solidFill>
              <a:srgbClr val="92D050"/>
            </a:solidFill>
          </a:ln>
        </p:spPr>
        <p:txBody>
          <a:bodyPr wrap="square" rtlCol="0">
            <a:spAutoFit/>
          </a:bodyPr>
          <a:lstStyle/>
          <a:p>
            <a:pPr marL="285750" indent="-285750">
              <a:lnSpc>
                <a:spcPct val="150000"/>
              </a:lnSpc>
              <a:buFont typeface="Arial" panose="020B0604020202020204" pitchFamily="34" charset="0"/>
              <a:buChar char="•"/>
            </a:pPr>
            <a:endParaRPr lang="zh-CN" altLang="en-US" sz="1400" b="1" dirty="0"/>
          </a:p>
        </p:txBody>
      </p:sp>
      <p:cxnSp>
        <p:nvCxnSpPr>
          <p:cNvPr id="7" name="直接箭头连接符 6">
            <a:extLst>
              <a:ext uri="{FF2B5EF4-FFF2-40B4-BE49-F238E27FC236}">
                <a16:creationId xmlns:a16="http://schemas.microsoft.com/office/drawing/2014/main" id="{DE639837-C258-1AC8-81FF-ECE17348FE39}"/>
              </a:ext>
            </a:extLst>
          </p:cNvPr>
          <p:cNvCxnSpPr>
            <a:cxnSpLocks/>
          </p:cNvCxnSpPr>
          <p:nvPr/>
        </p:nvCxnSpPr>
        <p:spPr>
          <a:xfrm>
            <a:off x="6453826" y="4343860"/>
            <a:ext cx="685528" cy="251925"/>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B25060C9-D87C-6CB1-B47A-3C90E6243A16}"/>
              </a:ext>
            </a:extLst>
          </p:cNvPr>
          <p:cNvSpPr txBox="1"/>
          <p:nvPr/>
        </p:nvSpPr>
        <p:spPr>
          <a:xfrm>
            <a:off x="4355809" y="3974528"/>
            <a:ext cx="2103098" cy="369332"/>
          </a:xfrm>
          <a:prstGeom prst="rect">
            <a:avLst/>
          </a:prstGeom>
          <a:noFill/>
          <a:ln w="28575">
            <a:solidFill>
              <a:srgbClr val="92D050"/>
            </a:solidFill>
          </a:ln>
        </p:spPr>
        <p:txBody>
          <a:bodyPr wrap="square" rtlCol="0">
            <a:spAutoFit/>
          </a:bodyPr>
          <a:lstStyle/>
          <a:p>
            <a:r>
              <a:rPr lang="en-US" altLang="zh-CN" dirty="0" err="1"/>
              <a:t>PlotlyChart</a:t>
            </a:r>
            <a:r>
              <a:rPr lang="zh-CN" altLang="en-US" dirty="0"/>
              <a:t>绘图</a:t>
            </a:r>
          </a:p>
        </p:txBody>
      </p:sp>
      <p:sp>
        <p:nvSpPr>
          <p:cNvPr id="18" name="矩形: 圆角 17">
            <a:extLst>
              <a:ext uri="{FF2B5EF4-FFF2-40B4-BE49-F238E27FC236}">
                <a16:creationId xmlns:a16="http://schemas.microsoft.com/office/drawing/2014/main" id="{561E7208-A565-74BE-008D-A76804D378EF}"/>
              </a:ext>
            </a:extLst>
          </p:cNvPr>
          <p:cNvSpPr/>
          <p:nvPr/>
        </p:nvSpPr>
        <p:spPr>
          <a:xfrm>
            <a:off x="2534397" y="1729711"/>
            <a:ext cx="1295568" cy="54622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t>数据矩阵</a:t>
            </a:r>
          </a:p>
        </p:txBody>
      </p:sp>
      <p:sp>
        <p:nvSpPr>
          <p:cNvPr id="19" name="箭头: 右 18">
            <a:extLst>
              <a:ext uri="{FF2B5EF4-FFF2-40B4-BE49-F238E27FC236}">
                <a16:creationId xmlns:a16="http://schemas.microsoft.com/office/drawing/2014/main" id="{59833592-D288-244A-7C37-8C8AE471EEBF}"/>
              </a:ext>
            </a:extLst>
          </p:cNvPr>
          <p:cNvSpPr/>
          <p:nvPr/>
        </p:nvSpPr>
        <p:spPr>
          <a:xfrm rot="5400000">
            <a:off x="3795322" y="1952403"/>
            <a:ext cx="459340" cy="138211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FFFF00"/>
              </a:solidFill>
            </a:endParaRPr>
          </a:p>
        </p:txBody>
      </p:sp>
      <p:sp>
        <p:nvSpPr>
          <p:cNvPr id="20" name="矩形: 圆角 19">
            <a:extLst>
              <a:ext uri="{FF2B5EF4-FFF2-40B4-BE49-F238E27FC236}">
                <a16:creationId xmlns:a16="http://schemas.microsoft.com/office/drawing/2014/main" id="{EF155918-6ED2-2F50-3D01-294E13A1C2C4}"/>
              </a:ext>
            </a:extLst>
          </p:cNvPr>
          <p:cNvSpPr/>
          <p:nvPr/>
        </p:nvSpPr>
        <p:spPr>
          <a:xfrm>
            <a:off x="4151105" y="1703981"/>
            <a:ext cx="1367631" cy="54622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t>标签向量</a:t>
            </a:r>
          </a:p>
        </p:txBody>
      </p:sp>
      <p:sp>
        <p:nvSpPr>
          <p:cNvPr id="21" name="矩形: 圆角 20">
            <a:extLst>
              <a:ext uri="{FF2B5EF4-FFF2-40B4-BE49-F238E27FC236}">
                <a16:creationId xmlns:a16="http://schemas.microsoft.com/office/drawing/2014/main" id="{29ED2A92-A97E-8C15-0CF9-B61C18472976}"/>
              </a:ext>
            </a:extLst>
          </p:cNvPr>
          <p:cNvSpPr/>
          <p:nvPr/>
        </p:nvSpPr>
        <p:spPr>
          <a:xfrm>
            <a:off x="3333936" y="2996757"/>
            <a:ext cx="1382112" cy="58755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bg1"/>
                </a:solidFill>
                <a:latin typeface="+mj-ea"/>
                <a:ea typeface="+mj-ea"/>
              </a:rPr>
              <a:t>对数几率</a:t>
            </a:r>
          </a:p>
        </p:txBody>
      </p:sp>
      <p:sp>
        <p:nvSpPr>
          <p:cNvPr id="22" name="矩形: 圆角 21">
            <a:extLst>
              <a:ext uri="{FF2B5EF4-FFF2-40B4-BE49-F238E27FC236}">
                <a16:creationId xmlns:a16="http://schemas.microsoft.com/office/drawing/2014/main" id="{AC866CD6-C2F0-20BC-A620-4F32F6D71EF7}"/>
              </a:ext>
            </a:extLst>
          </p:cNvPr>
          <p:cNvSpPr/>
          <p:nvPr/>
        </p:nvSpPr>
        <p:spPr>
          <a:xfrm>
            <a:off x="4711221" y="5250623"/>
            <a:ext cx="1382112" cy="58755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bg1"/>
                </a:solidFill>
                <a:latin typeface="+mj-ea"/>
                <a:ea typeface="+mj-ea"/>
              </a:rPr>
              <a:t>可读性进一步增强</a:t>
            </a:r>
          </a:p>
        </p:txBody>
      </p:sp>
      <p:cxnSp>
        <p:nvCxnSpPr>
          <p:cNvPr id="23" name="直接箭头连接符 22">
            <a:extLst>
              <a:ext uri="{FF2B5EF4-FFF2-40B4-BE49-F238E27FC236}">
                <a16:creationId xmlns:a16="http://schemas.microsoft.com/office/drawing/2014/main" id="{D0E6CFF3-D79C-75E8-7788-218CB4FC4CC5}"/>
              </a:ext>
            </a:extLst>
          </p:cNvPr>
          <p:cNvCxnSpPr>
            <a:cxnSpLocks/>
            <a:stCxn id="22" idx="0"/>
            <a:endCxn id="12" idx="2"/>
          </p:cNvCxnSpPr>
          <p:nvPr/>
        </p:nvCxnSpPr>
        <p:spPr>
          <a:xfrm flipV="1">
            <a:off x="5402277" y="4343860"/>
            <a:ext cx="5081" cy="906763"/>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 name="矩形 1">
            <a:extLst>
              <a:ext uri="{FF2B5EF4-FFF2-40B4-BE49-F238E27FC236}">
                <a16:creationId xmlns:a16="http://schemas.microsoft.com/office/drawing/2014/main" id="{4BDA79B3-CDDD-2AB2-9DEE-A581AA67210C}"/>
              </a:ext>
            </a:extLst>
          </p:cNvPr>
          <p:cNvSpPr/>
          <p:nvPr/>
        </p:nvSpPr>
        <p:spPr>
          <a:xfrm>
            <a:off x="636052" y="560433"/>
            <a:ext cx="3655180" cy="287783"/>
          </a:xfrm>
          <a:prstGeom prst="rect">
            <a:avLst/>
          </a:prstGeom>
          <a:solidFill>
            <a:srgbClr val="F2F2F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656958751"/>
      </p:ext>
    </p:extLst>
  </p:cSld>
  <p:clrMapOvr>
    <a:masterClrMapping/>
  </p:clrMapOvr>
  <mc:AlternateContent xmlns:mc="http://schemas.openxmlformats.org/markup-compatibility/2006" xmlns:p14="http://schemas.microsoft.com/office/powerpoint/2010/main">
    <mc:Choice Requires="p14">
      <p:transition spd="slow" p14:dur="1600" advClick="0" advTm="10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48704"/>
                                        </p:tgtEl>
                                        <p:attrNameLst>
                                          <p:attrName>style.visibility</p:attrName>
                                        </p:attrNameLst>
                                      </p:cBhvr>
                                      <p:to>
                                        <p:strVal val="visible"/>
                                      </p:to>
                                    </p:set>
                                    <p:animEffect transition="in" filter="wipe(left)">
                                      <p:cBhvr>
                                        <p:cTn id="7" dur="500"/>
                                        <p:tgtEl>
                                          <p:spTgt spid="1048704"/>
                                        </p:tgtEl>
                                      </p:cBhvr>
                                    </p:animEffect>
                                  </p:childTnLst>
                                </p:cTn>
                              </p:par>
                            </p:childTnLst>
                          </p:cTn>
                        </p:par>
                        <p:par>
                          <p:cTn id="8" fill="hold">
                            <p:stCondLst>
                              <p:cond delay="500"/>
                            </p:stCondLst>
                            <p:childTnLst>
                              <p:par>
                                <p:cTn id="9" presetID="22" presetClass="entr" presetSubtype="2" fill="hold" grpId="0" nodeType="afterEffect">
                                  <p:stCondLst>
                                    <p:cond delay="0"/>
                                  </p:stCondLst>
                                  <p:childTnLst>
                                    <p:set>
                                      <p:cBhvr>
                                        <p:cTn id="10" dur="1" fill="hold">
                                          <p:stCondLst>
                                            <p:cond delay="0"/>
                                          </p:stCondLst>
                                        </p:cTn>
                                        <p:tgtEl>
                                          <p:spTgt spid="1048710"/>
                                        </p:tgtEl>
                                        <p:attrNameLst>
                                          <p:attrName>style.visibility</p:attrName>
                                        </p:attrNameLst>
                                      </p:cBhvr>
                                      <p:to>
                                        <p:strVal val="visible"/>
                                      </p:to>
                                    </p:set>
                                    <p:animEffect transition="in" filter="wipe(right)">
                                      <p:cBhvr>
                                        <p:cTn id="11" dur="500"/>
                                        <p:tgtEl>
                                          <p:spTgt spid="1048710"/>
                                        </p:tgtEl>
                                      </p:cBhvr>
                                    </p:animEffect>
                                  </p:childTnLst>
                                </p:cTn>
                              </p:par>
                              <p:par>
                                <p:cTn id="12" presetID="22" presetClass="entr" presetSubtype="2" fill="hold" nodeType="withEffect">
                                  <p:stCondLst>
                                    <p:cond delay="0"/>
                                  </p:stCondLst>
                                  <p:childTnLst>
                                    <p:set>
                                      <p:cBhvr>
                                        <p:cTn id="13" dur="1" fill="hold">
                                          <p:stCondLst>
                                            <p:cond delay="0"/>
                                          </p:stCondLst>
                                        </p:cTn>
                                        <p:tgtEl>
                                          <p:spTgt spid="129"/>
                                        </p:tgtEl>
                                        <p:attrNameLst>
                                          <p:attrName>style.visibility</p:attrName>
                                        </p:attrNameLst>
                                      </p:cBhvr>
                                      <p:to>
                                        <p:strVal val="visible"/>
                                      </p:to>
                                    </p:set>
                                    <p:animEffect transition="in" filter="wipe(right)">
                                      <p:cBhvr>
                                        <p:cTn id="14" dur="500"/>
                                        <p:tgtEl>
                                          <p:spTgt spid="129"/>
                                        </p:tgtEl>
                                      </p:cBhvr>
                                    </p:animEffect>
                                  </p:childTnLst>
                                </p:cTn>
                              </p:par>
                              <p:par>
                                <p:cTn id="15" presetID="22" presetClass="entr" presetSubtype="2" fill="hold" grpId="0" nodeType="withEffect">
                                  <p:stCondLst>
                                    <p:cond delay="0"/>
                                  </p:stCondLst>
                                  <p:childTnLst>
                                    <p:set>
                                      <p:cBhvr>
                                        <p:cTn id="16" dur="1" fill="hold">
                                          <p:stCondLst>
                                            <p:cond delay="0"/>
                                          </p:stCondLst>
                                        </p:cTn>
                                        <p:tgtEl>
                                          <p:spTgt spid="1048703"/>
                                        </p:tgtEl>
                                        <p:attrNameLst>
                                          <p:attrName>style.visibility</p:attrName>
                                        </p:attrNameLst>
                                      </p:cBhvr>
                                      <p:to>
                                        <p:strVal val="visible"/>
                                      </p:to>
                                    </p:set>
                                    <p:animEffect transition="in" filter="wipe(right)">
                                      <p:cBhvr>
                                        <p:cTn id="17" dur="500"/>
                                        <p:tgtEl>
                                          <p:spTgt spid="1048703"/>
                                        </p:tgtEl>
                                      </p:cBhvr>
                                    </p:animEffect>
                                  </p:childTnLst>
                                </p:cTn>
                              </p:par>
                              <p:par>
                                <p:cTn id="18" presetID="22" presetClass="entr" presetSubtype="2" fill="hold" grpId="0" nodeType="withEffect">
                                  <p:stCondLst>
                                    <p:cond delay="0"/>
                                  </p:stCondLst>
                                  <p:childTnLst>
                                    <p:set>
                                      <p:cBhvr>
                                        <p:cTn id="19" dur="1" fill="hold">
                                          <p:stCondLst>
                                            <p:cond delay="0"/>
                                          </p:stCondLst>
                                        </p:cTn>
                                        <p:tgtEl>
                                          <p:spTgt spid="1048705"/>
                                        </p:tgtEl>
                                        <p:attrNameLst>
                                          <p:attrName>style.visibility</p:attrName>
                                        </p:attrNameLst>
                                      </p:cBhvr>
                                      <p:to>
                                        <p:strVal val="visible"/>
                                      </p:to>
                                    </p:set>
                                    <p:animEffect transition="in" filter="wipe(right)">
                                      <p:cBhvr>
                                        <p:cTn id="20" dur="500"/>
                                        <p:tgtEl>
                                          <p:spTgt spid="1048705"/>
                                        </p:tgtEl>
                                      </p:cBhvr>
                                    </p:animEffect>
                                  </p:childTnLst>
                                </p:cTn>
                              </p:par>
                              <p:par>
                                <p:cTn id="21" presetID="22" presetClass="entr" presetSubtype="2" fill="hold" grpId="0" nodeType="withEffect">
                                  <p:stCondLst>
                                    <p:cond delay="0"/>
                                  </p:stCondLst>
                                  <p:childTnLst>
                                    <p:set>
                                      <p:cBhvr>
                                        <p:cTn id="22" dur="1" fill="hold">
                                          <p:stCondLst>
                                            <p:cond delay="0"/>
                                          </p:stCondLst>
                                        </p:cTn>
                                        <p:tgtEl>
                                          <p:spTgt spid="1048706"/>
                                        </p:tgtEl>
                                        <p:attrNameLst>
                                          <p:attrName>style.visibility</p:attrName>
                                        </p:attrNameLst>
                                      </p:cBhvr>
                                      <p:to>
                                        <p:strVal val="visible"/>
                                      </p:to>
                                    </p:set>
                                    <p:animEffect transition="in" filter="wipe(right)">
                                      <p:cBhvr>
                                        <p:cTn id="23" dur="500"/>
                                        <p:tgtEl>
                                          <p:spTgt spid="1048706"/>
                                        </p:tgtEl>
                                      </p:cBhvr>
                                    </p:animEffect>
                                  </p:childTnLst>
                                </p:cTn>
                              </p:par>
                              <p:par>
                                <p:cTn id="24" presetID="22" presetClass="entr" presetSubtype="2" fill="hold" grpId="0" nodeType="withEffect">
                                  <p:stCondLst>
                                    <p:cond delay="0"/>
                                  </p:stCondLst>
                                  <p:childTnLst>
                                    <p:set>
                                      <p:cBhvr>
                                        <p:cTn id="25" dur="1" fill="hold">
                                          <p:stCondLst>
                                            <p:cond delay="0"/>
                                          </p:stCondLst>
                                        </p:cTn>
                                        <p:tgtEl>
                                          <p:spTgt spid="1048707"/>
                                        </p:tgtEl>
                                        <p:attrNameLst>
                                          <p:attrName>style.visibility</p:attrName>
                                        </p:attrNameLst>
                                      </p:cBhvr>
                                      <p:to>
                                        <p:strVal val="visible"/>
                                      </p:to>
                                    </p:set>
                                    <p:animEffect transition="in" filter="wipe(right)">
                                      <p:cBhvr>
                                        <p:cTn id="26" dur="500"/>
                                        <p:tgtEl>
                                          <p:spTgt spid="1048707"/>
                                        </p:tgtEl>
                                      </p:cBhvr>
                                    </p:animEffect>
                                  </p:childTnLst>
                                </p:cTn>
                              </p:par>
                              <p:par>
                                <p:cTn id="27" presetID="22" presetClass="entr" presetSubtype="2" fill="hold" grpId="0" nodeType="withEffect">
                                  <p:stCondLst>
                                    <p:cond delay="0"/>
                                  </p:stCondLst>
                                  <p:childTnLst>
                                    <p:set>
                                      <p:cBhvr>
                                        <p:cTn id="28" dur="1" fill="hold">
                                          <p:stCondLst>
                                            <p:cond delay="0"/>
                                          </p:stCondLst>
                                        </p:cTn>
                                        <p:tgtEl>
                                          <p:spTgt spid="1048708"/>
                                        </p:tgtEl>
                                        <p:attrNameLst>
                                          <p:attrName>style.visibility</p:attrName>
                                        </p:attrNameLst>
                                      </p:cBhvr>
                                      <p:to>
                                        <p:strVal val="visible"/>
                                      </p:to>
                                    </p:set>
                                    <p:animEffect transition="in" filter="wipe(right)">
                                      <p:cBhvr>
                                        <p:cTn id="29" dur="500"/>
                                        <p:tgtEl>
                                          <p:spTgt spid="1048708"/>
                                        </p:tgtEl>
                                      </p:cBhvr>
                                    </p:animEffect>
                                  </p:childTnLst>
                                </p:cTn>
                              </p:par>
                              <p:par>
                                <p:cTn id="30" presetID="22" presetClass="entr" presetSubtype="2" fill="hold" grpId="0" nodeType="withEffect">
                                  <p:stCondLst>
                                    <p:cond delay="0"/>
                                  </p:stCondLst>
                                  <p:childTnLst>
                                    <p:set>
                                      <p:cBhvr>
                                        <p:cTn id="31" dur="1" fill="hold">
                                          <p:stCondLst>
                                            <p:cond delay="0"/>
                                          </p:stCondLst>
                                        </p:cTn>
                                        <p:tgtEl>
                                          <p:spTgt spid="1048709"/>
                                        </p:tgtEl>
                                        <p:attrNameLst>
                                          <p:attrName>style.visibility</p:attrName>
                                        </p:attrNameLst>
                                      </p:cBhvr>
                                      <p:to>
                                        <p:strVal val="visible"/>
                                      </p:to>
                                    </p:set>
                                    <p:animEffect transition="in" filter="wipe(right)">
                                      <p:cBhvr>
                                        <p:cTn id="32" dur="500"/>
                                        <p:tgtEl>
                                          <p:spTgt spid="1048709"/>
                                        </p:tgtEl>
                                      </p:cBhvr>
                                    </p:animEffect>
                                  </p:childTnLst>
                                </p:cTn>
                              </p:par>
                              <p:par>
                                <p:cTn id="33" presetID="42" presetClass="entr" presetSubtype="0" fill="hold" grpId="0" nodeType="withEffect">
                                  <p:stCondLst>
                                    <p:cond delay="0"/>
                                  </p:stCondLst>
                                  <p:childTnLst>
                                    <p:set>
                                      <p:cBhvr>
                                        <p:cTn id="34" dur="1" fill="hold">
                                          <p:stCondLst>
                                            <p:cond delay="0"/>
                                          </p:stCondLst>
                                        </p:cTn>
                                        <p:tgtEl>
                                          <p:spTgt spid="1048717"/>
                                        </p:tgtEl>
                                        <p:attrNameLst>
                                          <p:attrName>style.visibility</p:attrName>
                                        </p:attrNameLst>
                                      </p:cBhvr>
                                      <p:to>
                                        <p:strVal val="visible"/>
                                      </p:to>
                                    </p:set>
                                    <p:animEffect transition="in" filter="fade">
                                      <p:cBhvr>
                                        <p:cTn id="35" dur="1000"/>
                                        <p:tgtEl>
                                          <p:spTgt spid="1048717"/>
                                        </p:tgtEl>
                                      </p:cBhvr>
                                    </p:animEffect>
                                    <p:anim calcmode="lin" valueType="num">
                                      <p:cBhvr>
                                        <p:cTn id="36" dur="1000" fill="hold"/>
                                        <p:tgtEl>
                                          <p:spTgt spid="1048717"/>
                                        </p:tgtEl>
                                        <p:attrNameLst>
                                          <p:attrName>ppt_x</p:attrName>
                                        </p:attrNameLst>
                                      </p:cBhvr>
                                      <p:tavLst>
                                        <p:tav tm="0">
                                          <p:val>
                                            <p:strVal val="#ppt_x"/>
                                          </p:val>
                                        </p:tav>
                                        <p:tav tm="100000">
                                          <p:val>
                                            <p:strVal val="#ppt_x"/>
                                          </p:val>
                                        </p:tav>
                                      </p:tavLst>
                                    </p:anim>
                                    <p:anim calcmode="lin" valueType="num">
                                      <p:cBhvr>
                                        <p:cTn id="37" dur="1000" fill="hold"/>
                                        <p:tgtEl>
                                          <p:spTgt spid="10487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703" grpId="0" animBg="1"/>
      <p:bldP spid="1048704" grpId="0" animBg="1"/>
      <p:bldP spid="1048705" grpId="0" animBg="1"/>
      <p:bldP spid="1048706" grpId="0" animBg="1"/>
      <p:bldP spid="1048707" grpId="0" animBg="1"/>
      <p:bldP spid="1048708" grpId="0" animBg="1"/>
      <p:bldP spid="1048709" grpId="0" animBg="1"/>
      <p:bldP spid="1048710" grpId="0" animBg="1"/>
      <p:bldP spid="104871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03" name="Freeform 17"/>
          <p:cNvSpPr/>
          <p:nvPr/>
        </p:nvSpPr>
        <p:spPr bwMode="auto">
          <a:xfrm>
            <a:off x="1115015" y="2544810"/>
            <a:ext cx="860504" cy="311679"/>
          </a:xfrm>
          <a:custGeom>
            <a:avLst/>
            <a:gdLst>
              <a:gd name="T0" fmla="*/ 84 w 347"/>
              <a:gd name="T1" fmla="*/ 0 h 128"/>
              <a:gd name="T2" fmla="*/ 263 w 347"/>
              <a:gd name="T3" fmla="*/ 0 h 128"/>
              <a:gd name="T4" fmla="*/ 263 w 347"/>
              <a:gd name="T5" fmla="*/ 128 h 128"/>
              <a:gd name="T6" fmla="*/ 84 w 347"/>
              <a:gd name="T7" fmla="*/ 128 h 128"/>
              <a:gd name="T8" fmla="*/ 84 w 347"/>
              <a:gd name="T9" fmla="*/ 0 h 128"/>
            </a:gdLst>
            <a:ahLst/>
            <a:cxnLst>
              <a:cxn ang="0">
                <a:pos x="T0" y="T1"/>
              </a:cxn>
              <a:cxn ang="0">
                <a:pos x="T2" y="T3"/>
              </a:cxn>
              <a:cxn ang="0">
                <a:pos x="T4" y="T5"/>
              </a:cxn>
              <a:cxn ang="0">
                <a:pos x="T6" y="T7"/>
              </a:cxn>
              <a:cxn ang="0">
                <a:pos x="T8" y="T9"/>
              </a:cxn>
            </a:cxnLst>
            <a:rect l="0" t="0" r="r" b="b"/>
            <a:pathLst>
              <a:path w="347" h="128">
                <a:moveTo>
                  <a:pt x="84" y="0"/>
                </a:moveTo>
                <a:cubicBezTo>
                  <a:pt x="263" y="0"/>
                  <a:pt x="263" y="0"/>
                  <a:pt x="263" y="0"/>
                </a:cubicBezTo>
                <a:cubicBezTo>
                  <a:pt x="347" y="0"/>
                  <a:pt x="347" y="128"/>
                  <a:pt x="263" y="128"/>
                </a:cubicBezTo>
                <a:cubicBezTo>
                  <a:pt x="84" y="128"/>
                  <a:pt x="84" y="128"/>
                  <a:pt x="84" y="128"/>
                </a:cubicBezTo>
                <a:cubicBezTo>
                  <a:pt x="0" y="128"/>
                  <a:pt x="0" y="0"/>
                  <a:pt x="84" y="0"/>
                </a:cubicBezTo>
                <a:close/>
              </a:path>
            </a:pathLst>
          </a:custGeom>
          <a:solidFill>
            <a:schemeClr val="accent2"/>
          </a:solidFill>
          <a:ln>
            <a:noFill/>
          </a:ln>
        </p:spPr>
        <p:txBody>
          <a:bodyPr vert="horz" wrap="square" lIns="91440" tIns="45720" rIns="91440" bIns="45720" numCol="1" anchor="t" anchorCtr="0" compatLnSpc="1"/>
          <a:lstStyle/>
          <a:p>
            <a:endParaRPr lang="id-ID">
              <a:cs typeface="+mn-ea"/>
              <a:sym typeface="+mn-lt"/>
            </a:endParaRPr>
          </a:p>
        </p:txBody>
      </p:sp>
      <p:sp>
        <p:nvSpPr>
          <p:cNvPr id="1048704" name="Freeform 18"/>
          <p:cNvSpPr/>
          <p:nvPr/>
        </p:nvSpPr>
        <p:spPr bwMode="auto">
          <a:xfrm>
            <a:off x="0" y="1443318"/>
            <a:ext cx="1699795" cy="2580130"/>
          </a:xfrm>
          <a:custGeom>
            <a:avLst/>
            <a:gdLst>
              <a:gd name="T0" fmla="*/ 71 w 722"/>
              <a:gd name="T1" fmla="*/ 528 h 1095"/>
              <a:gd name="T2" fmla="*/ 354 w 722"/>
              <a:gd name="T3" fmla="*/ 362 h 1095"/>
              <a:gd name="T4" fmla="*/ 535 w 722"/>
              <a:gd name="T5" fmla="*/ 160 h 1095"/>
              <a:gd name="T6" fmla="*/ 680 w 722"/>
              <a:gd name="T7" fmla="*/ 247 h 1095"/>
              <a:gd name="T8" fmla="*/ 555 w 722"/>
              <a:gd name="T9" fmla="*/ 436 h 1095"/>
              <a:gd name="T10" fmla="*/ 483 w 722"/>
              <a:gd name="T11" fmla="*/ 604 h 1095"/>
              <a:gd name="T12" fmla="*/ 443 w 722"/>
              <a:gd name="T13" fmla="*/ 769 h 1095"/>
              <a:gd name="T14" fmla="*/ 448 w 722"/>
              <a:gd name="T15" fmla="*/ 936 h 1095"/>
              <a:gd name="T16" fmla="*/ 430 w 722"/>
              <a:gd name="T17" fmla="*/ 1085 h 1095"/>
              <a:gd name="T18" fmla="*/ 71 w 722"/>
              <a:gd name="T19" fmla="*/ 949 h 1095"/>
              <a:gd name="T20" fmla="*/ 71 w 722"/>
              <a:gd name="T21" fmla="*/ 528 h 10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2" h="1095">
                <a:moveTo>
                  <a:pt x="71" y="528"/>
                </a:moveTo>
                <a:cubicBezTo>
                  <a:pt x="185" y="498"/>
                  <a:pt x="274" y="441"/>
                  <a:pt x="354" y="362"/>
                </a:cubicBezTo>
                <a:cubicBezTo>
                  <a:pt x="425" y="293"/>
                  <a:pt x="494" y="258"/>
                  <a:pt x="535" y="160"/>
                </a:cubicBezTo>
                <a:cubicBezTo>
                  <a:pt x="586" y="0"/>
                  <a:pt x="722" y="112"/>
                  <a:pt x="680" y="247"/>
                </a:cubicBezTo>
                <a:cubicBezTo>
                  <a:pt x="648" y="327"/>
                  <a:pt x="613" y="379"/>
                  <a:pt x="555" y="436"/>
                </a:cubicBezTo>
                <a:cubicBezTo>
                  <a:pt x="449" y="436"/>
                  <a:pt x="430" y="547"/>
                  <a:pt x="483" y="604"/>
                </a:cubicBezTo>
                <a:cubicBezTo>
                  <a:pt x="401" y="620"/>
                  <a:pt x="397" y="723"/>
                  <a:pt x="443" y="769"/>
                </a:cubicBezTo>
                <a:cubicBezTo>
                  <a:pt x="377" y="805"/>
                  <a:pt x="384" y="917"/>
                  <a:pt x="448" y="936"/>
                </a:cubicBezTo>
                <a:cubicBezTo>
                  <a:pt x="410" y="950"/>
                  <a:pt x="379" y="1024"/>
                  <a:pt x="430" y="1085"/>
                </a:cubicBezTo>
                <a:cubicBezTo>
                  <a:pt x="180" y="1095"/>
                  <a:pt x="143" y="1002"/>
                  <a:pt x="71" y="949"/>
                </a:cubicBezTo>
                <a:cubicBezTo>
                  <a:pt x="0" y="897"/>
                  <a:pt x="0" y="547"/>
                  <a:pt x="71" y="528"/>
                </a:cubicBezTo>
                <a:close/>
              </a:path>
            </a:pathLst>
          </a:custGeom>
          <a:solidFill>
            <a:schemeClr val="accent3"/>
          </a:solidFill>
          <a:ln>
            <a:noFill/>
          </a:ln>
        </p:spPr>
        <p:txBody>
          <a:bodyPr vert="horz" wrap="square" lIns="91440" tIns="45720" rIns="91440" bIns="45720" numCol="1" anchor="t" anchorCtr="0" compatLnSpc="1"/>
          <a:lstStyle/>
          <a:p>
            <a:endParaRPr lang="id-ID">
              <a:cs typeface="+mn-ea"/>
              <a:sym typeface="+mn-lt"/>
            </a:endParaRPr>
          </a:p>
        </p:txBody>
      </p:sp>
      <p:sp>
        <p:nvSpPr>
          <p:cNvPr id="1048705" name="Freeform 19"/>
          <p:cNvSpPr/>
          <p:nvPr/>
        </p:nvSpPr>
        <p:spPr bwMode="auto">
          <a:xfrm>
            <a:off x="973721" y="3327955"/>
            <a:ext cx="980744" cy="312707"/>
          </a:xfrm>
          <a:custGeom>
            <a:avLst/>
            <a:gdLst>
              <a:gd name="T0" fmla="*/ 84 w 396"/>
              <a:gd name="T1" fmla="*/ 0 h 128"/>
              <a:gd name="T2" fmla="*/ 312 w 396"/>
              <a:gd name="T3" fmla="*/ 0 h 128"/>
              <a:gd name="T4" fmla="*/ 312 w 396"/>
              <a:gd name="T5" fmla="*/ 128 h 128"/>
              <a:gd name="T6" fmla="*/ 84 w 396"/>
              <a:gd name="T7" fmla="*/ 128 h 128"/>
              <a:gd name="T8" fmla="*/ 84 w 396"/>
              <a:gd name="T9" fmla="*/ 0 h 128"/>
            </a:gdLst>
            <a:ahLst/>
            <a:cxnLst>
              <a:cxn ang="0">
                <a:pos x="T0" y="T1"/>
              </a:cxn>
              <a:cxn ang="0">
                <a:pos x="T2" y="T3"/>
              </a:cxn>
              <a:cxn ang="0">
                <a:pos x="T4" y="T5"/>
              </a:cxn>
              <a:cxn ang="0">
                <a:pos x="T6" y="T7"/>
              </a:cxn>
              <a:cxn ang="0">
                <a:pos x="T8" y="T9"/>
              </a:cxn>
            </a:cxnLst>
            <a:rect l="0" t="0" r="r" b="b"/>
            <a:pathLst>
              <a:path w="396" h="128">
                <a:moveTo>
                  <a:pt x="84" y="0"/>
                </a:moveTo>
                <a:cubicBezTo>
                  <a:pt x="312" y="0"/>
                  <a:pt x="312" y="0"/>
                  <a:pt x="312" y="0"/>
                </a:cubicBezTo>
                <a:cubicBezTo>
                  <a:pt x="396" y="0"/>
                  <a:pt x="396" y="128"/>
                  <a:pt x="312" y="128"/>
                </a:cubicBezTo>
                <a:cubicBezTo>
                  <a:pt x="84" y="128"/>
                  <a:pt x="84" y="128"/>
                  <a:pt x="84" y="128"/>
                </a:cubicBezTo>
                <a:cubicBezTo>
                  <a:pt x="0" y="128"/>
                  <a:pt x="0" y="0"/>
                  <a:pt x="84" y="0"/>
                </a:cubicBezTo>
                <a:close/>
              </a:path>
            </a:pathLst>
          </a:custGeom>
          <a:solidFill>
            <a:schemeClr val="accent1"/>
          </a:solidFill>
          <a:ln>
            <a:noFill/>
          </a:ln>
        </p:spPr>
        <p:txBody>
          <a:bodyPr vert="horz" wrap="square" lIns="91440" tIns="45720" rIns="91440" bIns="45720" numCol="1" anchor="t" anchorCtr="0" compatLnSpc="1"/>
          <a:lstStyle/>
          <a:p>
            <a:endParaRPr lang="id-ID">
              <a:cs typeface="+mn-ea"/>
              <a:sym typeface="+mn-lt"/>
            </a:endParaRPr>
          </a:p>
        </p:txBody>
      </p:sp>
      <p:sp>
        <p:nvSpPr>
          <p:cNvPr id="1048706" name="Freeform 20"/>
          <p:cNvSpPr/>
          <p:nvPr/>
        </p:nvSpPr>
        <p:spPr bwMode="auto">
          <a:xfrm>
            <a:off x="973721" y="3703567"/>
            <a:ext cx="799861" cy="312707"/>
          </a:xfrm>
          <a:custGeom>
            <a:avLst/>
            <a:gdLst>
              <a:gd name="T0" fmla="*/ 85 w 323"/>
              <a:gd name="T1" fmla="*/ 0 h 128"/>
              <a:gd name="T2" fmla="*/ 238 w 323"/>
              <a:gd name="T3" fmla="*/ 0 h 128"/>
              <a:gd name="T4" fmla="*/ 238 w 323"/>
              <a:gd name="T5" fmla="*/ 128 h 128"/>
              <a:gd name="T6" fmla="*/ 85 w 323"/>
              <a:gd name="T7" fmla="*/ 128 h 128"/>
              <a:gd name="T8" fmla="*/ 85 w 323"/>
              <a:gd name="T9" fmla="*/ 0 h 128"/>
            </a:gdLst>
            <a:ahLst/>
            <a:cxnLst>
              <a:cxn ang="0">
                <a:pos x="T0" y="T1"/>
              </a:cxn>
              <a:cxn ang="0">
                <a:pos x="T2" y="T3"/>
              </a:cxn>
              <a:cxn ang="0">
                <a:pos x="T4" y="T5"/>
              </a:cxn>
              <a:cxn ang="0">
                <a:pos x="T6" y="T7"/>
              </a:cxn>
              <a:cxn ang="0">
                <a:pos x="T8" y="T9"/>
              </a:cxn>
            </a:cxnLst>
            <a:rect l="0" t="0" r="r" b="b"/>
            <a:pathLst>
              <a:path w="323" h="128">
                <a:moveTo>
                  <a:pt x="85" y="0"/>
                </a:moveTo>
                <a:cubicBezTo>
                  <a:pt x="238" y="0"/>
                  <a:pt x="238" y="0"/>
                  <a:pt x="238" y="0"/>
                </a:cubicBezTo>
                <a:cubicBezTo>
                  <a:pt x="323" y="0"/>
                  <a:pt x="323" y="128"/>
                  <a:pt x="238" y="128"/>
                </a:cubicBezTo>
                <a:cubicBezTo>
                  <a:pt x="85" y="128"/>
                  <a:pt x="85" y="128"/>
                  <a:pt x="85" y="128"/>
                </a:cubicBezTo>
                <a:cubicBezTo>
                  <a:pt x="0" y="128"/>
                  <a:pt x="0" y="0"/>
                  <a:pt x="85" y="0"/>
                </a:cubicBezTo>
                <a:close/>
              </a:path>
            </a:pathLst>
          </a:custGeom>
          <a:solidFill>
            <a:schemeClr val="accent3"/>
          </a:solidFill>
          <a:ln>
            <a:noFill/>
          </a:ln>
        </p:spPr>
        <p:txBody>
          <a:bodyPr vert="horz" wrap="square" lIns="91440" tIns="45720" rIns="91440" bIns="45720" numCol="1" anchor="t" anchorCtr="0" compatLnSpc="1"/>
          <a:lstStyle/>
          <a:p>
            <a:endParaRPr lang="id-ID">
              <a:cs typeface="+mn-ea"/>
              <a:sym typeface="+mn-lt"/>
            </a:endParaRPr>
          </a:p>
        </p:txBody>
      </p:sp>
      <p:sp>
        <p:nvSpPr>
          <p:cNvPr id="1048707" name="Freeform 21"/>
          <p:cNvSpPr/>
          <p:nvPr/>
        </p:nvSpPr>
        <p:spPr bwMode="auto">
          <a:xfrm>
            <a:off x="1054753" y="2960476"/>
            <a:ext cx="1074845" cy="311679"/>
          </a:xfrm>
          <a:custGeom>
            <a:avLst/>
            <a:gdLst>
              <a:gd name="T0" fmla="*/ 84 w 434"/>
              <a:gd name="T1" fmla="*/ 0 h 128"/>
              <a:gd name="T2" fmla="*/ 349 w 434"/>
              <a:gd name="T3" fmla="*/ 0 h 128"/>
              <a:gd name="T4" fmla="*/ 349 w 434"/>
              <a:gd name="T5" fmla="*/ 128 h 128"/>
              <a:gd name="T6" fmla="*/ 84 w 434"/>
              <a:gd name="T7" fmla="*/ 128 h 128"/>
              <a:gd name="T8" fmla="*/ 84 w 434"/>
              <a:gd name="T9" fmla="*/ 0 h 128"/>
            </a:gdLst>
            <a:ahLst/>
            <a:cxnLst>
              <a:cxn ang="0">
                <a:pos x="T0" y="T1"/>
              </a:cxn>
              <a:cxn ang="0">
                <a:pos x="T2" y="T3"/>
              </a:cxn>
              <a:cxn ang="0">
                <a:pos x="T4" y="T5"/>
              </a:cxn>
              <a:cxn ang="0">
                <a:pos x="T6" y="T7"/>
              </a:cxn>
              <a:cxn ang="0">
                <a:pos x="T8" y="T9"/>
              </a:cxn>
            </a:cxnLst>
            <a:rect l="0" t="0" r="r" b="b"/>
            <a:pathLst>
              <a:path w="434" h="128">
                <a:moveTo>
                  <a:pt x="84" y="0"/>
                </a:moveTo>
                <a:cubicBezTo>
                  <a:pt x="349" y="0"/>
                  <a:pt x="349" y="0"/>
                  <a:pt x="349" y="0"/>
                </a:cubicBezTo>
                <a:cubicBezTo>
                  <a:pt x="434" y="0"/>
                  <a:pt x="434" y="128"/>
                  <a:pt x="349" y="128"/>
                </a:cubicBezTo>
                <a:cubicBezTo>
                  <a:pt x="84" y="128"/>
                  <a:pt x="84" y="128"/>
                  <a:pt x="84" y="128"/>
                </a:cubicBezTo>
                <a:cubicBezTo>
                  <a:pt x="0" y="128"/>
                  <a:pt x="0" y="0"/>
                  <a:pt x="84" y="0"/>
                </a:cubicBezTo>
                <a:close/>
              </a:path>
            </a:pathLst>
          </a:custGeom>
          <a:solidFill>
            <a:schemeClr val="accent4"/>
          </a:solidFill>
          <a:ln>
            <a:noFill/>
          </a:ln>
        </p:spPr>
        <p:txBody>
          <a:bodyPr vert="horz" wrap="square" lIns="91440" tIns="45720" rIns="91440" bIns="45720" numCol="1" anchor="t" anchorCtr="0" compatLnSpc="1"/>
          <a:lstStyle/>
          <a:p>
            <a:endParaRPr lang="id-ID">
              <a:cs typeface="+mn-ea"/>
              <a:sym typeface="+mn-lt"/>
            </a:endParaRPr>
          </a:p>
        </p:txBody>
      </p:sp>
      <p:sp>
        <p:nvSpPr>
          <p:cNvPr id="1048708" name="Freeform 25"/>
          <p:cNvSpPr/>
          <p:nvPr/>
        </p:nvSpPr>
        <p:spPr bwMode="auto">
          <a:xfrm>
            <a:off x="1365284" y="3383408"/>
            <a:ext cx="210192" cy="200906"/>
          </a:xfrm>
          <a:custGeom>
            <a:avLst/>
            <a:gdLst>
              <a:gd name="T0" fmla="*/ 0 w 208"/>
              <a:gd name="T1" fmla="*/ 68 h 202"/>
              <a:gd name="T2" fmla="*/ 8 w 208"/>
              <a:gd name="T3" fmla="*/ 79 h 202"/>
              <a:gd name="T4" fmla="*/ 30 w 208"/>
              <a:gd name="T5" fmla="*/ 72 h 202"/>
              <a:gd name="T6" fmla="*/ 64 w 208"/>
              <a:gd name="T7" fmla="*/ 172 h 202"/>
              <a:gd name="T8" fmla="*/ 105 w 208"/>
              <a:gd name="T9" fmla="*/ 190 h 202"/>
              <a:gd name="T10" fmla="*/ 197 w 208"/>
              <a:gd name="T11" fmla="*/ 63 h 202"/>
              <a:gd name="T12" fmla="*/ 113 w 208"/>
              <a:gd name="T13" fmla="*/ 68 h 202"/>
              <a:gd name="T14" fmla="*/ 137 w 208"/>
              <a:gd name="T15" fmla="*/ 95 h 202"/>
              <a:gd name="T16" fmla="*/ 109 w 208"/>
              <a:gd name="T17" fmla="*/ 130 h 202"/>
              <a:gd name="T18" fmla="*/ 93 w 208"/>
              <a:gd name="T19" fmla="*/ 91 h 202"/>
              <a:gd name="T20" fmla="*/ 59 w 208"/>
              <a:gd name="T21" fmla="*/ 23 h 202"/>
              <a:gd name="T22" fmla="*/ 0 w 208"/>
              <a:gd name="T23" fmla="*/ 68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8" h="202">
                <a:moveTo>
                  <a:pt x="0" y="68"/>
                </a:moveTo>
                <a:cubicBezTo>
                  <a:pt x="8" y="79"/>
                  <a:pt x="8" y="79"/>
                  <a:pt x="8" y="79"/>
                </a:cubicBezTo>
                <a:cubicBezTo>
                  <a:pt x="8" y="79"/>
                  <a:pt x="24" y="66"/>
                  <a:pt x="30" y="72"/>
                </a:cubicBezTo>
                <a:cubicBezTo>
                  <a:pt x="36" y="79"/>
                  <a:pt x="57" y="157"/>
                  <a:pt x="64" y="172"/>
                </a:cubicBezTo>
                <a:cubicBezTo>
                  <a:pt x="70" y="185"/>
                  <a:pt x="87" y="202"/>
                  <a:pt x="105" y="190"/>
                </a:cubicBezTo>
                <a:cubicBezTo>
                  <a:pt x="124" y="178"/>
                  <a:pt x="186" y="125"/>
                  <a:pt x="197" y="63"/>
                </a:cubicBezTo>
                <a:cubicBezTo>
                  <a:pt x="208" y="0"/>
                  <a:pt x="122" y="13"/>
                  <a:pt x="113" y="68"/>
                </a:cubicBezTo>
                <a:cubicBezTo>
                  <a:pt x="136" y="54"/>
                  <a:pt x="148" y="73"/>
                  <a:pt x="137" y="95"/>
                </a:cubicBezTo>
                <a:cubicBezTo>
                  <a:pt x="125" y="116"/>
                  <a:pt x="114" y="130"/>
                  <a:pt x="109" y="130"/>
                </a:cubicBezTo>
                <a:cubicBezTo>
                  <a:pt x="103" y="130"/>
                  <a:pt x="99" y="116"/>
                  <a:pt x="93" y="91"/>
                </a:cubicBezTo>
                <a:cubicBezTo>
                  <a:pt x="86" y="65"/>
                  <a:pt x="86" y="17"/>
                  <a:pt x="59" y="23"/>
                </a:cubicBezTo>
                <a:cubicBezTo>
                  <a:pt x="34" y="28"/>
                  <a:pt x="0" y="68"/>
                  <a:pt x="0" y="68"/>
                </a:cubicBezTo>
                <a:close/>
              </a:path>
            </a:pathLst>
          </a:custGeom>
          <a:solidFill>
            <a:schemeClr val="bg1"/>
          </a:solidFill>
          <a:ln>
            <a:noFill/>
          </a:ln>
        </p:spPr>
        <p:txBody>
          <a:bodyPr vert="horz" wrap="square" lIns="91440" tIns="45720" rIns="91440" bIns="45720" numCol="1" anchor="t" anchorCtr="0" compatLnSpc="1"/>
          <a:lstStyle/>
          <a:p>
            <a:endParaRPr lang="id-ID">
              <a:cs typeface="+mn-ea"/>
              <a:sym typeface="+mn-lt"/>
            </a:endParaRPr>
          </a:p>
        </p:txBody>
      </p:sp>
      <p:sp>
        <p:nvSpPr>
          <p:cNvPr id="1048709" name="Freeform 26"/>
          <p:cNvSpPr>
            <a:spLocks noEditPoints="1"/>
          </p:cNvSpPr>
          <p:nvPr/>
        </p:nvSpPr>
        <p:spPr bwMode="auto">
          <a:xfrm>
            <a:off x="1262030" y="3696393"/>
            <a:ext cx="199940" cy="197543"/>
          </a:xfrm>
          <a:custGeom>
            <a:avLst/>
            <a:gdLst>
              <a:gd name="T0" fmla="*/ 160 w 198"/>
              <a:gd name="T1" fmla="*/ 0 h 198"/>
              <a:gd name="T2" fmla="*/ 38 w 198"/>
              <a:gd name="T3" fmla="*/ 0 h 198"/>
              <a:gd name="T4" fmla="*/ 0 w 198"/>
              <a:gd name="T5" fmla="*/ 38 h 198"/>
              <a:gd name="T6" fmla="*/ 0 w 198"/>
              <a:gd name="T7" fmla="*/ 78 h 198"/>
              <a:gd name="T8" fmla="*/ 0 w 198"/>
              <a:gd name="T9" fmla="*/ 159 h 198"/>
              <a:gd name="T10" fmla="*/ 38 w 198"/>
              <a:gd name="T11" fmla="*/ 198 h 198"/>
              <a:gd name="T12" fmla="*/ 160 w 198"/>
              <a:gd name="T13" fmla="*/ 198 h 198"/>
              <a:gd name="T14" fmla="*/ 198 w 198"/>
              <a:gd name="T15" fmla="*/ 159 h 198"/>
              <a:gd name="T16" fmla="*/ 198 w 198"/>
              <a:gd name="T17" fmla="*/ 78 h 198"/>
              <a:gd name="T18" fmla="*/ 198 w 198"/>
              <a:gd name="T19" fmla="*/ 38 h 198"/>
              <a:gd name="T20" fmla="*/ 160 w 198"/>
              <a:gd name="T21" fmla="*/ 0 h 198"/>
              <a:gd name="T22" fmla="*/ 171 w 198"/>
              <a:gd name="T23" fmla="*/ 22 h 198"/>
              <a:gd name="T24" fmla="*/ 175 w 198"/>
              <a:gd name="T25" fmla="*/ 22 h 198"/>
              <a:gd name="T26" fmla="*/ 175 w 198"/>
              <a:gd name="T27" fmla="*/ 27 h 198"/>
              <a:gd name="T28" fmla="*/ 175 w 198"/>
              <a:gd name="T29" fmla="*/ 56 h 198"/>
              <a:gd name="T30" fmla="*/ 142 w 198"/>
              <a:gd name="T31" fmla="*/ 56 h 198"/>
              <a:gd name="T32" fmla="*/ 142 w 198"/>
              <a:gd name="T33" fmla="*/ 22 h 198"/>
              <a:gd name="T34" fmla="*/ 171 w 198"/>
              <a:gd name="T35" fmla="*/ 22 h 198"/>
              <a:gd name="T36" fmla="*/ 71 w 198"/>
              <a:gd name="T37" fmla="*/ 78 h 198"/>
              <a:gd name="T38" fmla="*/ 99 w 198"/>
              <a:gd name="T39" fmla="*/ 64 h 198"/>
              <a:gd name="T40" fmla="*/ 127 w 198"/>
              <a:gd name="T41" fmla="*/ 78 h 198"/>
              <a:gd name="T42" fmla="*/ 134 w 198"/>
              <a:gd name="T43" fmla="*/ 99 h 198"/>
              <a:gd name="T44" fmla="*/ 99 w 198"/>
              <a:gd name="T45" fmla="*/ 134 h 198"/>
              <a:gd name="T46" fmla="*/ 64 w 198"/>
              <a:gd name="T47" fmla="*/ 99 h 198"/>
              <a:gd name="T48" fmla="*/ 71 w 198"/>
              <a:gd name="T49" fmla="*/ 78 h 198"/>
              <a:gd name="T50" fmla="*/ 179 w 198"/>
              <a:gd name="T51" fmla="*/ 159 h 198"/>
              <a:gd name="T52" fmla="*/ 160 w 198"/>
              <a:gd name="T53" fmla="*/ 178 h 198"/>
              <a:gd name="T54" fmla="*/ 38 w 198"/>
              <a:gd name="T55" fmla="*/ 178 h 198"/>
              <a:gd name="T56" fmla="*/ 19 w 198"/>
              <a:gd name="T57" fmla="*/ 159 h 198"/>
              <a:gd name="T58" fmla="*/ 19 w 198"/>
              <a:gd name="T59" fmla="*/ 78 h 198"/>
              <a:gd name="T60" fmla="*/ 49 w 198"/>
              <a:gd name="T61" fmla="*/ 78 h 198"/>
              <a:gd name="T62" fmla="*/ 45 w 198"/>
              <a:gd name="T63" fmla="*/ 99 h 198"/>
              <a:gd name="T64" fmla="*/ 99 w 198"/>
              <a:gd name="T65" fmla="*/ 153 h 198"/>
              <a:gd name="T66" fmla="*/ 153 w 198"/>
              <a:gd name="T67" fmla="*/ 99 h 198"/>
              <a:gd name="T68" fmla="*/ 149 w 198"/>
              <a:gd name="T69" fmla="*/ 78 h 198"/>
              <a:gd name="T70" fmla="*/ 179 w 198"/>
              <a:gd name="T71" fmla="*/ 78 h 198"/>
              <a:gd name="T72" fmla="*/ 179 w 198"/>
              <a:gd name="T73" fmla="*/ 159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98" h="198">
                <a:moveTo>
                  <a:pt x="160" y="0"/>
                </a:moveTo>
                <a:cubicBezTo>
                  <a:pt x="38" y="0"/>
                  <a:pt x="38" y="0"/>
                  <a:pt x="38" y="0"/>
                </a:cubicBezTo>
                <a:cubicBezTo>
                  <a:pt x="17" y="0"/>
                  <a:pt x="0" y="17"/>
                  <a:pt x="0" y="38"/>
                </a:cubicBezTo>
                <a:cubicBezTo>
                  <a:pt x="0" y="78"/>
                  <a:pt x="0" y="78"/>
                  <a:pt x="0" y="78"/>
                </a:cubicBezTo>
                <a:cubicBezTo>
                  <a:pt x="0" y="159"/>
                  <a:pt x="0" y="159"/>
                  <a:pt x="0" y="159"/>
                </a:cubicBezTo>
                <a:cubicBezTo>
                  <a:pt x="0" y="181"/>
                  <a:pt x="17" y="198"/>
                  <a:pt x="38" y="198"/>
                </a:cubicBezTo>
                <a:cubicBezTo>
                  <a:pt x="160" y="198"/>
                  <a:pt x="160" y="198"/>
                  <a:pt x="160" y="198"/>
                </a:cubicBezTo>
                <a:cubicBezTo>
                  <a:pt x="181" y="198"/>
                  <a:pt x="198" y="181"/>
                  <a:pt x="198" y="159"/>
                </a:cubicBezTo>
                <a:cubicBezTo>
                  <a:pt x="198" y="78"/>
                  <a:pt x="198" y="78"/>
                  <a:pt x="198" y="78"/>
                </a:cubicBezTo>
                <a:cubicBezTo>
                  <a:pt x="198" y="38"/>
                  <a:pt x="198" y="38"/>
                  <a:pt x="198" y="38"/>
                </a:cubicBezTo>
                <a:cubicBezTo>
                  <a:pt x="198" y="17"/>
                  <a:pt x="181" y="0"/>
                  <a:pt x="160" y="0"/>
                </a:cubicBezTo>
                <a:close/>
                <a:moveTo>
                  <a:pt x="171" y="22"/>
                </a:moveTo>
                <a:cubicBezTo>
                  <a:pt x="175" y="22"/>
                  <a:pt x="175" y="22"/>
                  <a:pt x="175" y="22"/>
                </a:cubicBezTo>
                <a:cubicBezTo>
                  <a:pt x="175" y="27"/>
                  <a:pt x="175" y="27"/>
                  <a:pt x="175" y="27"/>
                </a:cubicBezTo>
                <a:cubicBezTo>
                  <a:pt x="175" y="56"/>
                  <a:pt x="175" y="56"/>
                  <a:pt x="175" y="56"/>
                </a:cubicBezTo>
                <a:cubicBezTo>
                  <a:pt x="142" y="56"/>
                  <a:pt x="142" y="56"/>
                  <a:pt x="142" y="56"/>
                </a:cubicBezTo>
                <a:cubicBezTo>
                  <a:pt x="142" y="22"/>
                  <a:pt x="142" y="22"/>
                  <a:pt x="142" y="22"/>
                </a:cubicBezTo>
                <a:lnTo>
                  <a:pt x="171" y="22"/>
                </a:lnTo>
                <a:close/>
                <a:moveTo>
                  <a:pt x="71" y="78"/>
                </a:moveTo>
                <a:cubicBezTo>
                  <a:pt x="77" y="70"/>
                  <a:pt x="87" y="64"/>
                  <a:pt x="99" y="64"/>
                </a:cubicBezTo>
                <a:cubicBezTo>
                  <a:pt x="111" y="64"/>
                  <a:pt x="121" y="70"/>
                  <a:pt x="127" y="78"/>
                </a:cubicBezTo>
                <a:cubicBezTo>
                  <a:pt x="132" y="84"/>
                  <a:pt x="134" y="91"/>
                  <a:pt x="134" y="99"/>
                </a:cubicBezTo>
                <a:cubicBezTo>
                  <a:pt x="134" y="118"/>
                  <a:pt x="118" y="134"/>
                  <a:pt x="99" y="134"/>
                </a:cubicBezTo>
                <a:cubicBezTo>
                  <a:pt x="80" y="134"/>
                  <a:pt x="64" y="118"/>
                  <a:pt x="64" y="99"/>
                </a:cubicBezTo>
                <a:cubicBezTo>
                  <a:pt x="64" y="91"/>
                  <a:pt x="67" y="84"/>
                  <a:pt x="71" y="78"/>
                </a:cubicBezTo>
                <a:close/>
                <a:moveTo>
                  <a:pt x="179" y="159"/>
                </a:moveTo>
                <a:cubicBezTo>
                  <a:pt x="179" y="170"/>
                  <a:pt x="170" y="178"/>
                  <a:pt x="160" y="178"/>
                </a:cubicBezTo>
                <a:cubicBezTo>
                  <a:pt x="38" y="178"/>
                  <a:pt x="38" y="178"/>
                  <a:pt x="38" y="178"/>
                </a:cubicBezTo>
                <a:cubicBezTo>
                  <a:pt x="28" y="178"/>
                  <a:pt x="19" y="170"/>
                  <a:pt x="19" y="159"/>
                </a:cubicBezTo>
                <a:cubicBezTo>
                  <a:pt x="19" y="78"/>
                  <a:pt x="19" y="78"/>
                  <a:pt x="19" y="78"/>
                </a:cubicBezTo>
                <a:cubicBezTo>
                  <a:pt x="49" y="78"/>
                  <a:pt x="49" y="78"/>
                  <a:pt x="49" y="78"/>
                </a:cubicBezTo>
                <a:cubicBezTo>
                  <a:pt x="46" y="85"/>
                  <a:pt x="45" y="91"/>
                  <a:pt x="45" y="99"/>
                </a:cubicBezTo>
                <a:cubicBezTo>
                  <a:pt x="45" y="129"/>
                  <a:pt x="69" y="153"/>
                  <a:pt x="99" y="153"/>
                </a:cubicBezTo>
                <a:cubicBezTo>
                  <a:pt x="129" y="153"/>
                  <a:pt x="153" y="129"/>
                  <a:pt x="153" y="99"/>
                </a:cubicBezTo>
                <a:cubicBezTo>
                  <a:pt x="153" y="91"/>
                  <a:pt x="152" y="85"/>
                  <a:pt x="149" y="78"/>
                </a:cubicBezTo>
                <a:cubicBezTo>
                  <a:pt x="179" y="78"/>
                  <a:pt x="179" y="78"/>
                  <a:pt x="179" y="78"/>
                </a:cubicBezTo>
                <a:lnTo>
                  <a:pt x="179" y="159"/>
                </a:lnTo>
                <a:close/>
              </a:path>
            </a:pathLst>
          </a:custGeom>
          <a:solidFill>
            <a:schemeClr val="bg1"/>
          </a:solidFill>
          <a:ln>
            <a:noFill/>
          </a:ln>
        </p:spPr>
        <p:txBody>
          <a:bodyPr vert="horz" wrap="square" lIns="91440" tIns="45720" rIns="91440" bIns="45720" numCol="1" anchor="t" anchorCtr="0" compatLnSpc="1"/>
          <a:lstStyle/>
          <a:p>
            <a:endParaRPr lang="id-ID">
              <a:cs typeface="+mn-ea"/>
              <a:sym typeface="+mn-lt"/>
            </a:endParaRPr>
          </a:p>
        </p:txBody>
      </p:sp>
      <p:sp>
        <p:nvSpPr>
          <p:cNvPr id="1048710" name="Freeform 24"/>
          <p:cNvSpPr/>
          <p:nvPr/>
        </p:nvSpPr>
        <p:spPr bwMode="auto">
          <a:xfrm>
            <a:off x="1418725" y="2623043"/>
            <a:ext cx="94445" cy="202045"/>
          </a:xfrm>
          <a:custGeom>
            <a:avLst/>
            <a:gdLst>
              <a:gd name="T0" fmla="*/ 63 w 63"/>
              <a:gd name="T1" fmla="*/ 44 h 137"/>
              <a:gd name="T2" fmla="*/ 42 w 63"/>
              <a:gd name="T3" fmla="*/ 44 h 137"/>
              <a:gd name="T4" fmla="*/ 42 w 63"/>
              <a:gd name="T5" fmla="*/ 30 h 137"/>
              <a:gd name="T6" fmla="*/ 48 w 63"/>
              <a:gd name="T7" fmla="*/ 24 h 137"/>
              <a:gd name="T8" fmla="*/ 63 w 63"/>
              <a:gd name="T9" fmla="*/ 24 h 137"/>
              <a:gd name="T10" fmla="*/ 63 w 63"/>
              <a:gd name="T11" fmla="*/ 0 h 137"/>
              <a:gd name="T12" fmla="*/ 42 w 63"/>
              <a:gd name="T13" fmla="*/ 0 h 137"/>
              <a:gd name="T14" fmla="*/ 13 w 63"/>
              <a:gd name="T15" fmla="*/ 29 h 137"/>
              <a:gd name="T16" fmla="*/ 13 w 63"/>
              <a:gd name="T17" fmla="*/ 44 h 137"/>
              <a:gd name="T18" fmla="*/ 0 w 63"/>
              <a:gd name="T19" fmla="*/ 44 h 137"/>
              <a:gd name="T20" fmla="*/ 0 w 63"/>
              <a:gd name="T21" fmla="*/ 68 h 137"/>
              <a:gd name="T22" fmla="*/ 13 w 63"/>
              <a:gd name="T23" fmla="*/ 68 h 137"/>
              <a:gd name="T24" fmla="*/ 13 w 63"/>
              <a:gd name="T25" fmla="*/ 137 h 137"/>
              <a:gd name="T26" fmla="*/ 42 w 63"/>
              <a:gd name="T27" fmla="*/ 137 h 137"/>
              <a:gd name="T28" fmla="*/ 42 w 63"/>
              <a:gd name="T29" fmla="*/ 68 h 137"/>
              <a:gd name="T30" fmla="*/ 61 w 63"/>
              <a:gd name="T31" fmla="*/ 68 h 137"/>
              <a:gd name="T32" fmla="*/ 63 w 63"/>
              <a:gd name="T33" fmla="*/ 4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3" h="137">
                <a:moveTo>
                  <a:pt x="63" y="44"/>
                </a:moveTo>
                <a:cubicBezTo>
                  <a:pt x="42" y="44"/>
                  <a:pt x="42" y="44"/>
                  <a:pt x="42" y="44"/>
                </a:cubicBezTo>
                <a:cubicBezTo>
                  <a:pt x="42" y="30"/>
                  <a:pt x="42" y="30"/>
                  <a:pt x="42" y="30"/>
                </a:cubicBezTo>
                <a:cubicBezTo>
                  <a:pt x="42" y="25"/>
                  <a:pt x="45" y="24"/>
                  <a:pt x="48" y="24"/>
                </a:cubicBezTo>
                <a:cubicBezTo>
                  <a:pt x="50" y="24"/>
                  <a:pt x="63" y="24"/>
                  <a:pt x="63" y="24"/>
                </a:cubicBezTo>
                <a:cubicBezTo>
                  <a:pt x="63" y="0"/>
                  <a:pt x="63" y="0"/>
                  <a:pt x="63" y="0"/>
                </a:cubicBezTo>
                <a:cubicBezTo>
                  <a:pt x="42" y="0"/>
                  <a:pt x="42" y="0"/>
                  <a:pt x="42" y="0"/>
                </a:cubicBezTo>
                <a:cubicBezTo>
                  <a:pt x="19" y="0"/>
                  <a:pt x="13" y="18"/>
                  <a:pt x="13" y="29"/>
                </a:cubicBezTo>
                <a:cubicBezTo>
                  <a:pt x="13" y="44"/>
                  <a:pt x="13" y="44"/>
                  <a:pt x="13" y="44"/>
                </a:cubicBezTo>
                <a:cubicBezTo>
                  <a:pt x="0" y="44"/>
                  <a:pt x="0" y="44"/>
                  <a:pt x="0" y="44"/>
                </a:cubicBezTo>
                <a:cubicBezTo>
                  <a:pt x="0" y="68"/>
                  <a:pt x="0" y="68"/>
                  <a:pt x="0" y="68"/>
                </a:cubicBezTo>
                <a:cubicBezTo>
                  <a:pt x="13" y="68"/>
                  <a:pt x="13" y="68"/>
                  <a:pt x="13" y="68"/>
                </a:cubicBezTo>
                <a:cubicBezTo>
                  <a:pt x="13" y="99"/>
                  <a:pt x="13" y="137"/>
                  <a:pt x="13" y="137"/>
                </a:cubicBezTo>
                <a:cubicBezTo>
                  <a:pt x="42" y="137"/>
                  <a:pt x="42" y="137"/>
                  <a:pt x="42" y="137"/>
                </a:cubicBezTo>
                <a:cubicBezTo>
                  <a:pt x="42" y="137"/>
                  <a:pt x="42" y="99"/>
                  <a:pt x="42" y="68"/>
                </a:cubicBezTo>
                <a:cubicBezTo>
                  <a:pt x="61" y="68"/>
                  <a:pt x="61" y="68"/>
                  <a:pt x="61" y="68"/>
                </a:cubicBezTo>
                <a:lnTo>
                  <a:pt x="63" y="44"/>
                </a:lnTo>
                <a:close/>
              </a:path>
            </a:pathLst>
          </a:custGeom>
          <a:solidFill>
            <a:schemeClr val="bg1"/>
          </a:solidFill>
          <a:ln>
            <a:noFill/>
          </a:ln>
        </p:spPr>
        <p:txBody>
          <a:bodyPr vert="horz" wrap="square" lIns="91440" tIns="45720" rIns="91440" bIns="45720" numCol="1" anchor="t" anchorCtr="0" compatLnSpc="1"/>
          <a:lstStyle/>
          <a:p>
            <a:endParaRPr lang="id-ID">
              <a:cs typeface="+mn-ea"/>
              <a:sym typeface="+mn-lt"/>
            </a:endParaRPr>
          </a:p>
        </p:txBody>
      </p:sp>
      <p:grpSp>
        <p:nvGrpSpPr>
          <p:cNvPr id="129" name="Group 25"/>
          <p:cNvGrpSpPr/>
          <p:nvPr/>
        </p:nvGrpSpPr>
        <p:grpSpPr>
          <a:xfrm>
            <a:off x="1373651" y="3006583"/>
            <a:ext cx="228443" cy="219464"/>
            <a:chOff x="8402638" y="2208213"/>
            <a:chExt cx="473075" cy="461962"/>
          </a:xfrm>
          <a:solidFill>
            <a:schemeClr val="bg1"/>
          </a:solidFill>
        </p:grpSpPr>
        <p:sp>
          <p:nvSpPr>
            <p:cNvPr id="1048711" name="Freeform 27"/>
            <p:cNvSpPr>
              <a:spLocks noEditPoints="1"/>
            </p:cNvSpPr>
            <p:nvPr/>
          </p:nvSpPr>
          <p:spPr bwMode="auto">
            <a:xfrm>
              <a:off x="8402638" y="2428875"/>
              <a:ext cx="473075" cy="241300"/>
            </a:xfrm>
            <a:custGeom>
              <a:avLst/>
              <a:gdLst>
                <a:gd name="T0" fmla="*/ 23 w 126"/>
                <a:gd name="T1" fmla="*/ 0 h 64"/>
                <a:gd name="T2" fmla="*/ 0 w 126"/>
                <a:gd name="T3" fmla="*/ 41 h 64"/>
                <a:gd name="T4" fmla="*/ 103 w 126"/>
                <a:gd name="T5" fmla="*/ 64 h 64"/>
                <a:gd name="T6" fmla="*/ 126 w 126"/>
                <a:gd name="T7" fmla="*/ 23 h 64"/>
                <a:gd name="T8" fmla="*/ 40 w 126"/>
                <a:gd name="T9" fmla="*/ 14 h 64"/>
                <a:gd name="T10" fmla="*/ 32 w 126"/>
                <a:gd name="T11" fmla="*/ 51 h 64"/>
                <a:gd name="T12" fmla="*/ 25 w 126"/>
                <a:gd name="T13" fmla="*/ 14 h 64"/>
                <a:gd name="T14" fmla="*/ 18 w 126"/>
                <a:gd name="T15" fmla="*/ 8 h 64"/>
                <a:gd name="T16" fmla="*/ 40 w 126"/>
                <a:gd name="T17" fmla="*/ 14 h 64"/>
                <a:gd name="T18" fmla="*/ 54 w 126"/>
                <a:gd name="T19" fmla="*/ 51 h 64"/>
                <a:gd name="T20" fmla="*/ 50 w 126"/>
                <a:gd name="T21" fmla="*/ 51 h 64"/>
                <a:gd name="T22" fmla="*/ 43 w 126"/>
                <a:gd name="T23" fmla="*/ 50 h 64"/>
                <a:gd name="T24" fmla="*/ 42 w 126"/>
                <a:gd name="T25" fmla="*/ 19 h 64"/>
                <a:gd name="T26" fmla="*/ 49 w 126"/>
                <a:gd name="T27" fmla="*/ 44 h 64"/>
                <a:gd name="T28" fmla="*/ 50 w 126"/>
                <a:gd name="T29" fmla="*/ 46 h 64"/>
                <a:gd name="T30" fmla="*/ 54 w 126"/>
                <a:gd name="T31" fmla="*/ 43 h 64"/>
                <a:gd name="T32" fmla="*/ 61 w 126"/>
                <a:gd name="T33" fmla="*/ 19 h 64"/>
                <a:gd name="T34" fmla="*/ 84 w 126"/>
                <a:gd name="T35" fmla="*/ 44 h 64"/>
                <a:gd name="T36" fmla="*/ 78 w 126"/>
                <a:gd name="T37" fmla="*/ 51 h 64"/>
                <a:gd name="T38" fmla="*/ 72 w 126"/>
                <a:gd name="T39" fmla="*/ 49 h 64"/>
                <a:gd name="T40" fmla="*/ 65 w 126"/>
                <a:gd name="T41" fmla="*/ 51 h 64"/>
                <a:gd name="T42" fmla="*/ 72 w 126"/>
                <a:gd name="T43" fmla="*/ 8 h 64"/>
                <a:gd name="T44" fmla="*/ 74 w 126"/>
                <a:gd name="T45" fmla="*/ 20 h 64"/>
                <a:gd name="T46" fmla="*/ 82 w 126"/>
                <a:gd name="T47" fmla="*/ 21 h 64"/>
                <a:gd name="T48" fmla="*/ 84 w 126"/>
                <a:gd name="T49" fmla="*/ 44 h 64"/>
                <a:gd name="T50" fmla="*/ 94 w 126"/>
                <a:gd name="T51" fmla="*/ 36 h 64"/>
                <a:gd name="T52" fmla="*/ 94 w 126"/>
                <a:gd name="T53" fmla="*/ 45 h 64"/>
                <a:gd name="T54" fmla="*/ 99 w 126"/>
                <a:gd name="T55" fmla="*/ 46 h 64"/>
                <a:gd name="T56" fmla="*/ 99 w 126"/>
                <a:gd name="T57" fmla="*/ 40 h 64"/>
                <a:gd name="T58" fmla="*/ 106 w 126"/>
                <a:gd name="T59" fmla="*/ 42 h 64"/>
                <a:gd name="T60" fmla="*/ 96 w 126"/>
                <a:gd name="T61" fmla="*/ 52 h 64"/>
                <a:gd name="T62" fmla="*/ 87 w 126"/>
                <a:gd name="T63" fmla="*/ 42 h 64"/>
                <a:gd name="T64" fmla="*/ 90 w 126"/>
                <a:gd name="T65" fmla="*/ 21 h 64"/>
                <a:gd name="T66" fmla="*/ 103 w 126"/>
                <a:gd name="T67" fmla="*/ 21 h 64"/>
                <a:gd name="T68" fmla="*/ 106 w 126"/>
                <a:gd name="T69" fmla="*/ 36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6" h="64">
                  <a:moveTo>
                    <a:pt x="103" y="0"/>
                  </a:moveTo>
                  <a:cubicBezTo>
                    <a:pt x="23" y="0"/>
                    <a:pt x="23" y="0"/>
                    <a:pt x="23" y="0"/>
                  </a:cubicBezTo>
                  <a:cubicBezTo>
                    <a:pt x="10" y="0"/>
                    <a:pt x="0" y="10"/>
                    <a:pt x="0" y="23"/>
                  </a:cubicBezTo>
                  <a:cubicBezTo>
                    <a:pt x="0" y="41"/>
                    <a:pt x="0" y="41"/>
                    <a:pt x="0" y="41"/>
                  </a:cubicBezTo>
                  <a:cubicBezTo>
                    <a:pt x="0" y="54"/>
                    <a:pt x="10" y="64"/>
                    <a:pt x="23" y="64"/>
                  </a:cubicBezTo>
                  <a:cubicBezTo>
                    <a:pt x="103" y="64"/>
                    <a:pt x="103" y="64"/>
                    <a:pt x="103" y="64"/>
                  </a:cubicBezTo>
                  <a:cubicBezTo>
                    <a:pt x="115" y="64"/>
                    <a:pt x="126" y="54"/>
                    <a:pt x="126" y="41"/>
                  </a:cubicBezTo>
                  <a:cubicBezTo>
                    <a:pt x="126" y="23"/>
                    <a:pt x="126" y="23"/>
                    <a:pt x="126" y="23"/>
                  </a:cubicBezTo>
                  <a:cubicBezTo>
                    <a:pt x="126" y="10"/>
                    <a:pt x="115" y="0"/>
                    <a:pt x="103" y="0"/>
                  </a:cubicBezTo>
                  <a:close/>
                  <a:moveTo>
                    <a:pt x="40" y="14"/>
                  </a:moveTo>
                  <a:cubicBezTo>
                    <a:pt x="32" y="14"/>
                    <a:pt x="32" y="14"/>
                    <a:pt x="32" y="14"/>
                  </a:cubicBezTo>
                  <a:cubicBezTo>
                    <a:pt x="32" y="51"/>
                    <a:pt x="32" y="51"/>
                    <a:pt x="32" y="51"/>
                  </a:cubicBezTo>
                  <a:cubicBezTo>
                    <a:pt x="25" y="51"/>
                    <a:pt x="25" y="51"/>
                    <a:pt x="25" y="51"/>
                  </a:cubicBezTo>
                  <a:cubicBezTo>
                    <a:pt x="25" y="14"/>
                    <a:pt x="25" y="14"/>
                    <a:pt x="25" y="14"/>
                  </a:cubicBezTo>
                  <a:cubicBezTo>
                    <a:pt x="18" y="14"/>
                    <a:pt x="18" y="14"/>
                    <a:pt x="18" y="14"/>
                  </a:cubicBezTo>
                  <a:cubicBezTo>
                    <a:pt x="18" y="8"/>
                    <a:pt x="18" y="8"/>
                    <a:pt x="18" y="8"/>
                  </a:cubicBezTo>
                  <a:cubicBezTo>
                    <a:pt x="40" y="8"/>
                    <a:pt x="40" y="8"/>
                    <a:pt x="40" y="8"/>
                  </a:cubicBezTo>
                  <a:lnTo>
                    <a:pt x="40" y="14"/>
                  </a:lnTo>
                  <a:close/>
                  <a:moveTo>
                    <a:pt x="61" y="51"/>
                  </a:moveTo>
                  <a:cubicBezTo>
                    <a:pt x="54" y="51"/>
                    <a:pt x="54" y="51"/>
                    <a:pt x="54" y="51"/>
                  </a:cubicBezTo>
                  <a:cubicBezTo>
                    <a:pt x="54" y="48"/>
                    <a:pt x="54" y="48"/>
                    <a:pt x="54" y="48"/>
                  </a:cubicBezTo>
                  <a:cubicBezTo>
                    <a:pt x="53" y="49"/>
                    <a:pt x="52" y="50"/>
                    <a:pt x="50" y="51"/>
                  </a:cubicBezTo>
                  <a:cubicBezTo>
                    <a:pt x="49" y="51"/>
                    <a:pt x="48" y="52"/>
                    <a:pt x="47" y="52"/>
                  </a:cubicBezTo>
                  <a:cubicBezTo>
                    <a:pt x="45" y="52"/>
                    <a:pt x="44" y="51"/>
                    <a:pt x="43" y="50"/>
                  </a:cubicBezTo>
                  <a:cubicBezTo>
                    <a:pt x="43" y="49"/>
                    <a:pt x="42" y="48"/>
                    <a:pt x="42" y="46"/>
                  </a:cubicBezTo>
                  <a:cubicBezTo>
                    <a:pt x="42" y="19"/>
                    <a:pt x="42" y="19"/>
                    <a:pt x="42" y="19"/>
                  </a:cubicBezTo>
                  <a:cubicBezTo>
                    <a:pt x="49" y="19"/>
                    <a:pt x="49" y="19"/>
                    <a:pt x="49" y="19"/>
                  </a:cubicBezTo>
                  <a:cubicBezTo>
                    <a:pt x="49" y="44"/>
                    <a:pt x="49" y="44"/>
                    <a:pt x="49" y="44"/>
                  </a:cubicBezTo>
                  <a:cubicBezTo>
                    <a:pt x="49" y="44"/>
                    <a:pt x="49" y="45"/>
                    <a:pt x="49" y="45"/>
                  </a:cubicBezTo>
                  <a:cubicBezTo>
                    <a:pt x="49" y="46"/>
                    <a:pt x="50" y="46"/>
                    <a:pt x="50" y="46"/>
                  </a:cubicBezTo>
                  <a:cubicBezTo>
                    <a:pt x="51" y="46"/>
                    <a:pt x="51" y="46"/>
                    <a:pt x="52" y="45"/>
                  </a:cubicBezTo>
                  <a:cubicBezTo>
                    <a:pt x="53" y="45"/>
                    <a:pt x="54" y="44"/>
                    <a:pt x="54" y="43"/>
                  </a:cubicBezTo>
                  <a:cubicBezTo>
                    <a:pt x="54" y="19"/>
                    <a:pt x="54" y="19"/>
                    <a:pt x="54" y="19"/>
                  </a:cubicBezTo>
                  <a:cubicBezTo>
                    <a:pt x="61" y="19"/>
                    <a:pt x="61" y="19"/>
                    <a:pt x="61" y="19"/>
                  </a:cubicBezTo>
                  <a:lnTo>
                    <a:pt x="61" y="51"/>
                  </a:lnTo>
                  <a:close/>
                  <a:moveTo>
                    <a:pt x="84" y="44"/>
                  </a:moveTo>
                  <a:cubicBezTo>
                    <a:pt x="84" y="47"/>
                    <a:pt x="83" y="48"/>
                    <a:pt x="82" y="50"/>
                  </a:cubicBezTo>
                  <a:cubicBezTo>
                    <a:pt x="81" y="51"/>
                    <a:pt x="80" y="51"/>
                    <a:pt x="78" y="51"/>
                  </a:cubicBezTo>
                  <a:cubicBezTo>
                    <a:pt x="77" y="51"/>
                    <a:pt x="75" y="51"/>
                    <a:pt x="74" y="51"/>
                  </a:cubicBezTo>
                  <a:cubicBezTo>
                    <a:pt x="74" y="50"/>
                    <a:pt x="73" y="50"/>
                    <a:pt x="72" y="49"/>
                  </a:cubicBezTo>
                  <a:cubicBezTo>
                    <a:pt x="72" y="51"/>
                    <a:pt x="72" y="51"/>
                    <a:pt x="72" y="51"/>
                  </a:cubicBezTo>
                  <a:cubicBezTo>
                    <a:pt x="65" y="51"/>
                    <a:pt x="65" y="51"/>
                    <a:pt x="65" y="51"/>
                  </a:cubicBezTo>
                  <a:cubicBezTo>
                    <a:pt x="65" y="8"/>
                    <a:pt x="65" y="8"/>
                    <a:pt x="65" y="8"/>
                  </a:cubicBezTo>
                  <a:cubicBezTo>
                    <a:pt x="72" y="8"/>
                    <a:pt x="72" y="8"/>
                    <a:pt x="72" y="8"/>
                  </a:cubicBezTo>
                  <a:cubicBezTo>
                    <a:pt x="72" y="22"/>
                    <a:pt x="72" y="22"/>
                    <a:pt x="72" y="22"/>
                  </a:cubicBezTo>
                  <a:cubicBezTo>
                    <a:pt x="73" y="21"/>
                    <a:pt x="74" y="20"/>
                    <a:pt x="74" y="20"/>
                  </a:cubicBezTo>
                  <a:cubicBezTo>
                    <a:pt x="75" y="19"/>
                    <a:pt x="76" y="19"/>
                    <a:pt x="77" y="19"/>
                  </a:cubicBezTo>
                  <a:cubicBezTo>
                    <a:pt x="79" y="19"/>
                    <a:pt x="81" y="19"/>
                    <a:pt x="82" y="21"/>
                  </a:cubicBezTo>
                  <a:cubicBezTo>
                    <a:pt x="83" y="22"/>
                    <a:pt x="84" y="24"/>
                    <a:pt x="84" y="27"/>
                  </a:cubicBezTo>
                  <a:lnTo>
                    <a:pt x="84" y="44"/>
                  </a:lnTo>
                  <a:close/>
                  <a:moveTo>
                    <a:pt x="106" y="36"/>
                  </a:moveTo>
                  <a:cubicBezTo>
                    <a:pt x="94" y="36"/>
                    <a:pt x="94" y="36"/>
                    <a:pt x="94" y="36"/>
                  </a:cubicBezTo>
                  <a:cubicBezTo>
                    <a:pt x="94" y="42"/>
                    <a:pt x="94" y="42"/>
                    <a:pt x="94" y="42"/>
                  </a:cubicBezTo>
                  <a:cubicBezTo>
                    <a:pt x="94" y="44"/>
                    <a:pt x="94" y="45"/>
                    <a:pt x="94" y="45"/>
                  </a:cubicBezTo>
                  <a:cubicBezTo>
                    <a:pt x="95" y="46"/>
                    <a:pt x="95" y="46"/>
                    <a:pt x="96" y="46"/>
                  </a:cubicBezTo>
                  <a:cubicBezTo>
                    <a:pt x="97" y="46"/>
                    <a:pt x="98" y="46"/>
                    <a:pt x="99" y="46"/>
                  </a:cubicBezTo>
                  <a:cubicBezTo>
                    <a:pt x="99" y="45"/>
                    <a:pt x="99" y="44"/>
                    <a:pt x="99" y="42"/>
                  </a:cubicBezTo>
                  <a:cubicBezTo>
                    <a:pt x="99" y="40"/>
                    <a:pt x="99" y="40"/>
                    <a:pt x="99" y="40"/>
                  </a:cubicBezTo>
                  <a:cubicBezTo>
                    <a:pt x="106" y="40"/>
                    <a:pt x="106" y="40"/>
                    <a:pt x="106" y="40"/>
                  </a:cubicBezTo>
                  <a:cubicBezTo>
                    <a:pt x="106" y="42"/>
                    <a:pt x="106" y="42"/>
                    <a:pt x="106" y="42"/>
                  </a:cubicBezTo>
                  <a:cubicBezTo>
                    <a:pt x="106" y="45"/>
                    <a:pt x="105" y="48"/>
                    <a:pt x="103" y="49"/>
                  </a:cubicBezTo>
                  <a:cubicBezTo>
                    <a:pt x="102" y="51"/>
                    <a:pt x="99" y="52"/>
                    <a:pt x="96" y="52"/>
                  </a:cubicBezTo>
                  <a:cubicBezTo>
                    <a:pt x="93" y="52"/>
                    <a:pt x="91" y="51"/>
                    <a:pt x="89" y="49"/>
                  </a:cubicBezTo>
                  <a:cubicBezTo>
                    <a:pt x="88" y="48"/>
                    <a:pt x="87" y="45"/>
                    <a:pt x="87" y="42"/>
                  </a:cubicBezTo>
                  <a:cubicBezTo>
                    <a:pt x="87" y="28"/>
                    <a:pt x="87" y="28"/>
                    <a:pt x="87" y="28"/>
                  </a:cubicBezTo>
                  <a:cubicBezTo>
                    <a:pt x="87" y="25"/>
                    <a:pt x="88" y="23"/>
                    <a:pt x="90" y="21"/>
                  </a:cubicBezTo>
                  <a:cubicBezTo>
                    <a:pt x="91" y="19"/>
                    <a:pt x="94" y="18"/>
                    <a:pt x="97" y="18"/>
                  </a:cubicBezTo>
                  <a:cubicBezTo>
                    <a:pt x="100" y="18"/>
                    <a:pt x="102" y="19"/>
                    <a:pt x="103" y="21"/>
                  </a:cubicBezTo>
                  <a:cubicBezTo>
                    <a:pt x="105" y="22"/>
                    <a:pt x="106" y="25"/>
                    <a:pt x="106" y="28"/>
                  </a:cubicBezTo>
                  <a:lnTo>
                    <a:pt x="106" y="36"/>
                  </a:lnTo>
                  <a:close/>
                </a:path>
              </a:pathLst>
            </a:custGeom>
            <a:grpFill/>
            <a:ln>
              <a:noFill/>
            </a:ln>
          </p:spPr>
          <p:txBody>
            <a:bodyPr vert="horz" wrap="square" lIns="91440" tIns="45720" rIns="91440" bIns="45720" numCol="1" anchor="t" anchorCtr="0" compatLnSpc="1"/>
            <a:lstStyle/>
            <a:p>
              <a:endParaRPr lang="id-ID">
                <a:cs typeface="+mn-ea"/>
                <a:sym typeface="+mn-lt"/>
              </a:endParaRPr>
            </a:p>
          </p:txBody>
        </p:sp>
        <p:sp>
          <p:nvSpPr>
            <p:cNvPr id="1048712" name="Freeform 28"/>
            <p:cNvSpPr/>
            <p:nvPr/>
          </p:nvSpPr>
          <p:spPr bwMode="auto">
            <a:xfrm>
              <a:off x="8755063" y="2519363"/>
              <a:ext cx="19050" cy="26988"/>
            </a:xfrm>
            <a:custGeom>
              <a:avLst/>
              <a:gdLst>
                <a:gd name="T0" fmla="*/ 2 w 5"/>
                <a:gd name="T1" fmla="*/ 0 h 7"/>
                <a:gd name="T2" fmla="*/ 0 w 5"/>
                <a:gd name="T3" fmla="*/ 1 h 7"/>
                <a:gd name="T4" fmla="*/ 0 w 5"/>
                <a:gd name="T5" fmla="*/ 4 h 7"/>
                <a:gd name="T6" fmla="*/ 0 w 5"/>
                <a:gd name="T7" fmla="*/ 7 h 7"/>
                <a:gd name="T8" fmla="*/ 5 w 5"/>
                <a:gd name="T9" fmla="*/ 7 h 7"/>
                <a:gd name="T10" fmla="*/ 5 w 5"/>
                <a:gd name="T11" fmla="*/ 4 h 7"/>
                <a:gd name="T12" fmla="*/ 4 w 5"/>
                <a:gd name="T13" fmla="*/ 1 h 7"/>
                <a:gd name="T14" fmla="*/ 2 w 5"/>
                <a:gd name="T15" fmla="*/ 0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7">
                  <a:moveTo>
                    <a:pt x="2" y="0"/>
                  </a:moveTo>
                  <a:cubicBezTo>
                    <a:pt x="1" y="0"/>
                    <a:pt x="1" y="0"/>
                    <a:pt x="0" y="1"/>
                  </a:cubicBezTo>
                  <a:cubicBezTo>
                    <a:pt x="0" y="1"/>
                    <a:pt x="0" y="2"/>
                    <a:pt x="0" y="4"/>
                  </a:cubicBezTo>
                  <a:cubicBezTo>
                    <a:pt x="0" y="7"/>
                    <a:pt x="0" y="7"/>
                    <a:pt x="0" y="7"/>
                  </a:cubicBezTo>
                  <a:cubicBezTo>
                    <a:pt x="5" y="7"/>
                    <a:pt x="5" y="7"/>
                    <a:pt x="5" y="7"/>
                  </a:cubicBezTo>
                  <a:cubicBezTo>
                    <a:pt x="5" y="4"/>
                    <a:pt x="5" y="4"/>
                    <a:pt x="5" y="4"/>
                  </a:cubicBezTo>
                  <a:cubicBezTo>
                    <a:pt x="5" y="2"/>
                    <a:pt x="5" y="1"/>
                    <a:pt x="4" y="1"/>
                  </a:cubicBezTo>
                  <a:cubicBezTo>
                    <a:pt x="4" y="0"/>
                    <a:pt x="3" y="0"/>
                    <a:pt x="2" y="0"/>
                  </a:cubicBezTo>
                  <a:close/>
                </a:path>
              </a:pathLst>
            </a:custGeom>
            <a:grpFill/>
            <a:ln>
              <a:noFill/>
            </a:ln>
          </p:spPr>
          <p:txBody>
            <a:bodyPr vert="horz" wrap="square" lIns="91440" tIns="45720" rIns="91440" bIns="45720" numCol="1" anchor="t" anchorCtr="0" compatLnSpc="1"/>
            <a:lstStyle/>
            <a:p>
              <a:endParaRPr lang="id-ID">
                <a:cs typeface="+mn-ea"/>
                <a:sym typeface="+mn-lt"/>
              </a:endParaRPr>
            </a:p>
          </p:txBody>
        </p:sp>
        <p:sp>
          <p:nvSpPr>
            <p:cNvPr id="1048713" name="Freeform 29"/>
            <p:cNvSpPr/>
            <p:nvPr/>
          </p:nvSpPr>
          <p:spPr bwMode="auto">
            <a:xfrm>
              <a:off x="8672513" y="2519363"/>
              <a:ext cx="19050" cy="82550"/>
            </a:xfrm>
            <a:custGeom>
              <a:avLst/>
              <a:gdLst>
                <a:gd name="T0" fmla="*/ 2 w 5"/>
                <a:gd name="T1" fmla="*/ 0 h 22"/>
                <a:gd name="T2" fmla="*/ 1 w 5"/>
                <a:gd name="T3" fmla="*/ 0 h 22"/>
                <a:gd name="T4" fmla="*/ 0 w 5"/>
                <a:gd name="T5" fmla="*/ 1 h 22"/>
                <a:gd name="T6" fmla="*/ 0 w 5"/>
                <a:gd name="T7" fmla="*/ 21 h 22"/>
                <a:gd name="T8" fmla="*/ 1 w 5"/>
                <a:gd name="T9" fmla="*/ 22 h 22"/>
                <a:gd name="T10" fmla="*/ 3 w 5"/>
                <a:gd name="T11" fmla="*/ 22 h 22"/>
                <a:gd name="T12" fmla="*/ 5 w 5"/>
                <a:gd name="T13" fmla="*/ 22 h 22"/>
                <a:gd name="T14" fmla="*/ 5 w 5"/>
                <a:gd name="T15" fmla="*/ 20 h 22"/>
                <a:gd name="T16" fmla="*/ 5 w 5"/>
                <a:gd name="T17" fmla="*/ 3 h 22"/>
                <a:gd name="T18" fmla="*/ 4 w 5"/>
                <a:gd name="T19" fmla="*/ 1 h 22"/>
                <a:gd name="T20" fmla="*/ 2 w 5"/>
                <a:gd name="T21"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 h="22">
                  <a:moveTo>
                    <a:pt x="2" y="0"/>
                  </a:moveTo>
                  <a:cubicBezTo>
                    <a:pt x="2" y="0"/>
                    <a:pt x="2" y="0"/>
                    <a:pt x="1" y="0"/>
                  </a:cubicBezTo>
                  <a:cubicBezTo>
                    <a:pt x="1" y="0"/>
                    <a:pt x="0" y="1"/>
                    <a:pt x="0" y="1"/>
                  </a:cubicBezTo>
                  <a:cubicBezTo>
                    <a:pt x="0" y="21"/>
                    <a:pt x="0" y="21"/>
                    <a:pt x="0" y="21"/>
                  </a:cubicBezTo>
                  <a:cubicBezTo>
                    <a:pt x="0" y="22"/>
                    <a:pt x="1" y="22"/>
                    <a:pt x="1" y="22"/>
                  </a:cubicBezTo>
                  <a:cubicBezTo>
                    <a:pt x="2" y="22"/>
                    <a:pt x="2" y="22"/>
                    <a:pt x="3" y="22"/>
                  </a:cubicBezTo>
                  <a:cubicBezTo>
                    <a:pt x="4" y="22"/>
                    <a:pt x="4" y="22"/>
                    <a:pt x="5" y="22"/>
                  </a:cubicBezTo>
                  <a:cubicBezTo>
                    <a:pt x="5" y="21"/>
                    <a:pt x="5" y="21"/>
                    <a:pt x="5" y="20"/>
                  </a:cubicBezTo>
                  <a:cubicBezTo>
                    <a:pt x="5" y="3"/>
                    <a:pt x="5" y="3"/>
                    <a:pt x="5" y="3"/>
                  </a:cubicBezTo>
                  <a:cubicBezTo>
                    <a:pt x="5" y="2"/>
                    <a:pt x="5" y="1"/>
                    <a:pt x="4" y="1"/>
                  </a:cubicBezTo>
                  <a:cubicBezTo>
                    <a:pt x="4" y="0"/>
                    <a:pt x="3" y="0"/>
                    <a:pt x="2" y="0"/>
                  </a:cubicBezTo>
                  <a:close/>
                </a:path>
              </a:pathLst>
            </a:custGeom>
            <a:grpFill/>
            <a:ln>
              <a:noFill/>
            </a:ln>
          </p:spPr>
          <p:txBody>
            <a:bodyPr vert="horz" wrap="square" lIns="91440" tIns="45720" rIns="91440" bIns="45720" numCol="1" anchor="t" anchorCtr="0" compatLnSpc="1"/>
            <a:lstStyle/>
            <a:p>
              <a:endParaRPr lang="id-ID">
                <a:cs typeface="+mn-ea"/>
                <a:sym typeface="+mn-lt"/>
              </a:endParaRPr>
            </a:p>
          </p:txBody>
        </p:sp>
        <p:sp>
          <p:nvSpPr>
            <p:cNvPr id="1048714" name="Freeform 30"/>
            <p:cNvSpPr/>
            <p:nvPr/>
          </p:nvSpPr>
          <p:spPr bwMode="auto">
            <a:xfrm>
              <a:off x="8493126" y="2208213"/>
              <a:ext cx="101600" cy="179388"/>
            </a:xfrm>
            <a:custGeom>
              <a:avLst/>
              <a:gdLst>
                <a:gd name="T0" fmla="*/ 21 w 64"/>
                <a:gd name="T1" fmla="*/ 113 h 113"/>
                <a:gd name="T2" fmla="*/ 40 w 64"/>
                <a:gd name="T3" fmla="*/ 113 h 113"/>
                <a:gd name="T4" fmla="*/ 40 w 64"/>
                <a:gd name="T5" fmla="*/ 66 h 113"/>
                <a:gd name="T6" fmla="*/ 64 w 64"/>
                <a:gd name="T7" fmla="*/ 0 h 113"/>
                <a:gd name="T8" fmla="*/ 42 w 64"/>
                <a:gd name="T9" fmla="*/ 0 h 113"/>
                <a:gd name="T10" fmla="*/ 31 w 64"/>
                <a:gd name="T11" fmla="*/ 45 h 113"/>
                <a:gd name="T12" fmla="*/ 31 w 64"/>
                <a:gd name="T13" fmla="*/ 45 h 113"/>
                <a:gd name="T14" fmla="*/ 19 w 64"/>
                <a:gd name="T15" fmla="*/ 0 h 113"/>
                <a:gd name="T16" fmla="*/ 0 w 64"/>
                <a:gd name="T17" fmla="*/ 0 h 113"/>
                <a:gd name="T18" fmla="*/ 21 w 64"/>
                <a:gd name="T19" fmla="*/ 68 h 113"/>
                <a:gd name="T20" fmla="*/ 21 w 64"/>
                <a:gd name="T21" fmla="*/ 113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 h="113">
                  <a:moveTo>
                    <a:pt x="21" y="113"/>
                  </a:moveTo>
                  <a:lnTo>
                    <a:pt x="40" y="113"/>
                  </a:lnTo>
                  <a:lnTo>
                    <a:pt x="40" y="66"/>
                  </a:lnTo>
                  <a:lnTo>
                    <a:pt x="64" y="0"/>
                  </a:lnTo>
                  <a:lnTo>
                    <a:pt x="42" y="0"/>
                  </a:lnTo>
                  <a:lnTo>
                    <a:pt x="31" y="45"/>
                  </a:lnTo>
                  <a:lnTo>
                    <a:pt x="31" y="45"/>
                  </a:lnTo>
                  <a:lnTo>
                    <a:pt x="19" y="0"/>
                  </a:lnTo>
                  <a:lnTo>
                    <a:pt x="0" y="0"/>
                  </a:lnTo>
                  <a:lnTo>
                    <a:pt x="21" y="68"/>
                  </a:lnTo>
                  <a:lnTo>
                    <a:pt x="21" y="113"/>
                  </a:lnTo>
                  <a:close/>
                </a:path>
              </a:pathLst>
            </a:custGeom>
            <a:grpFill/>
            <a:ln>
              <a:noFill/>
            </a:ln>
          </p:spPr>
          <p:txBody>
            <a:bodyPr vert="horz" wrap="square" lIns="91440" tIns="45720" rIns="91440" bIns="45720" numCol="1" anchor="t" anchorCtr="0" compatLnSpc="1"/>
            <a:lstStyle/>
            <a:p>
              <a:endParaRPr lang="id-ID">
                <a:cs typeface="+mn-ea"/>
                <a:sym typeface="+mn-lt"/>
              </a:endParaRPr>
            </a:p>
          </p:txBody>
        </p:sp>
        <p:sp>
          <p:nvSpPr>
            <p:cNvPr id="1048715" name="Freeform 31"/>
            <p:cNvSpPr>
              <a:spLocks noEditPoints="1"/>
            </p:cNvSpPr>
            <p:nvPr/>
          </p:nvSpPr>
          <p:spPr bwMode="auto">
            <a:xfrm>
              <a:off x="8594726" y="2252663"/>
              <a:ext cx="77788" cy="139700"/>
            </a:xfrm>
            <a:custGeom>
              <a:avLst/>
              <a:gdLst>
                <a:gd name="T0" fmla="*/ 11 w 21"/>
                <a:gd name="T1" fmla="*/ 37 h 37"/>
                <a:gd name="T2" fmla="*/ 18 w 21"/>
                <a:gd name="T3" fmla="*/ 34 h 37"/>
                <a:gd name="T4" fmla="*/ 21 w 21"/>
                <a:gd name="T5" fmla="*/ 27 h 37"/>
                <a:gd name="T6" fmla="*/ 21 w 21"/>
                <a:gd name="T7" fmla="*/ 9 h 37"/>
                <a:gd name="T8" fmla="*/ 18 w 21"/>
                <a:gd name="T9" fmla="*/ 2 h 37"/>
                <a:gd name="T10" fmla="*/ 11 w 21"/>
                <a:gd name="T11" fmla="*/ 0 h 37"/>
                <a:gd name="T12" fmla="*/ 3 w 21"/>
                <a:gd name="T13" fmla="*/ 2 h 37"/>
                <a:gd name="T14" fmla="*/ 0 w 21"/>
                <a:gd name="T15" fmla="*/ 9 h 37"/>
                <a:gd name="T16" fmla="*/ 0 w 21"/>
                <a:gd name="T17" fmla="*/ 27 h 37"/>
                <a:gd name="T18" fmla="*/ 3 w 21"/>
                <a:gd name="T19" fmla="*/ 34 h 37"/>
                <a:gd name="T20" fmla="*/ 11 w 21"/>
                <a:gd name="T21" fmla="*/ 37 h 37"/>
                <a:gd name="T22" fmla="*/ 8 w 21"/>
                <a:gd name="T23" fmla="*/ 8 h 37"/>
                <a:gd name="T24" fmla="*/ 8 w 21"/>
                <a:gd name="T25" fmla="*/ 7 h 37"/>
                <a:gd name="T26" fmla="*/ 11 w 21"/>
                <a:gd name="T27" fmla="*/ 6 h 37"/>
                <a:gd name="T28" fmla="*/ 13 w 21"/>
                <a:gd name="T29" fmla="*/ 7 h 37"/>
                <a:gd name="T30" fmla="*/ 14 w 21"/>
                <a:gd name="T31" fmla="*/ 8 h 37"/>
                <a:gd name="T32" fmla="*/ 14 w 21"/>
                <a:gd name="T33" fmla="*/ 28 h 37"/>
                <a:gd name="T34" fmla="*/ 13 w 21"/>
                <a:gd name="T35" fmla="*/ 30 h 37"/>
                <a:gd name="T36" fmla="*/ 11 w 21"/>
                <a:gd name="T37" fmla="*/ 31 h 37"/>
                <a:gd name="T38" fmla="*/ 8 w 21"/>
                <a:gd name="T39" fmla="*/ 30 h 37"/>
                <a:gd name="T40" fmla="*/ 8 w 21"/>
                <a:gd name="T41" fmla="*/ 28 h 37"/>
                <a:gd name="T42" fmla="*/ 8 w 21"/>
                <a:gd name="T43" fmla="*/ 8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 h="37">
                  <a:moveTo>
                    <a:pt x="11" y="37"/>
                  </a:moveTo>
                  <a:cubicBezTo>
                    <a:pt x="14" y="37"/>
                    <a:pt x="16" y="36"/>
                    <a:pt x="18" y="34"/>
                  </a:cubicBezTo>
                  <a:cubicBezTo>
                    <a:pt x="20" y="32"/>
                    <a:pt x="21" y="30"/>
                    <a:pt x="21" y="27"/>
                  </a:cubicBezTo>
                  <a:cubicBezTo>
                    <a:pt x="21" y="9"/>
                    <a:pt x="21" y="9"/>
                    <a:pt x="21" y="9"/>
                  </a:cubicBezTo>
                  <a:cubicBezTo>
                    <a:pt x="21" y="6"/>
                    <a:pt x="20" y="4"/>
                    <a:pt x="18" y="2"/>
                  </a:cubicBezTo>
                  <a:cubicBezTo>
                    <a:pt x="16" y="1"/>
                    <a:pt x="14" y="0"/>
                    <a:pt x="11" y="0"/>
                  </a:cubicBezTo>
                  <a:cubicBezTo>
                    <a:pt x="8" y="0"/>
                    <a:pt x="5" y="1"/>
                    <a:pt x="3" y="2"/>
                  </a:cubicBezTo>
                  <a:cubicBezTo>
                    <a:pt x="1" y="4"/>
                    <a:pt x="0" y="6"/>
                    <a:pt x="0" y="9"/>
                  </a:cubicBezTo>
                  <a:cubicBezTo>
                    <a:pt x="0" y="27"/>
                    <a:pt x="0" y="27"/>
                    <a:pt x="0" y="27"/>
                  </a:cubicBezTo>
                  <a:cubicBezTo>
                    <a:pt x="0" y="30"/>
                    <a:pt x="1" y="32"/>
                    <a:pt x="3" y="34"/>
                  </a:cubicBezTo>
                  <a:cubicBezTo>
                    <a:pt x="5" y="36"/>
                    <a:pt x="7" y="37"/>
                    <a:pt x="11" y="37"/>
                  </a:cubicBezTo>
                  <a:close/>
                  <a:moveTo>
                    <a:pt x="8" y="8"/>
                  </a:moveTo>
                  <a:cubicBezTo>
                    <a:pt x="8" y="8"/>
                    <a:pt x="8" y="7"/>
                    <a:pt x="8" y="7"/>
                  </a:cubicBezTo>
                  <a:cubicBezTo>
                    <a:pt x="9" y="6"/>
                    <a:pt x="10" y="6"/>
                    <a:pt x="11" y="6"/>
                  </a:cubicBezTo>
                  <a:cubicBezTo>
                    <a:pt x="12" y="6"/>
                    <a:pt x="12" y="6"/>
                    <a:pt x="13" y="7"/>
                  </a:cubicBezTo>
                  <a:cubicBezTo>
                    <a:pt x="13" y="7"/>
                    <a:pt x="14" y="8"/>
                    <a:pt x="14" y="8"/>
                  </a:cubicBezTo>
                  <a:cubicBezTo>
                    <a:pt x="14" y="28"/>
                    <a:pt x="14" y="28"/>
                    <a:pt x="14" y="28"/>
                  </a:cubicBezTo>
                  <a:cubicBezTo>
                    <a:pt x="14" y="28"/>
                    <a:pt x="13" y="29"/>
                    <a:pt x="13" y="30"/>
                  </a:cubicBezTo>
                  <a:cubicBezTo>
                    <a:pt x="12" y="30"/>
                    <a:pt x="12" y="31"/>
                    <a:pt x="11" y="31"/>
                  </a:cubicBezTo>
                  <a:cubicBezTo>
                    <a:pt x="10" y="31"/>
                    <a:pt x="9" y="30"/>
                    <a:pt x="8" y="30"/>
                  </a:cubicBezTo>
                  <a:cubicBezTo>
                    <a:pt x="8" y="29"/>
                    <a:pt x="8" y="28"/>
                    <a:pt x="8" y="28"/>
                  </a:cubicBezTo>
                  <a:lnTo>
                    <a:pt x="8" y="8"/>
                  </a:lnTo>
                  <a:close/>
                </a:path>
              </a:pathLst>
            </a:custGeom>
            <a:grpFill/>
            <a:ln>
              <a:noFill/>
            </a:ln>
          </p:spPr>
          <p:txBody>
            <a:bodyPr vert="horz" wrap="square" lIns="91440" tIns="45720" rIns="91440" bIns="45720" numCol="1" anchor="t" anchorCtr="0" compatLnSpc="1"/>
            <a:lstStyle/>
            <a:p>
              <a:endParaRPr lang="id-ID">
                <a:cs typeface="+mn-ea"/>
                <a:sym typeface="+mn-lt"/>
              </a:endParaRPr>
            </a:p>
          </p:txBody>
        </p:sp>
        <p:sp>
          <p:nvSpPr>
            <p:cNvPr id="1048716" name="Freeform 32"/>
            <p:cNvSpPr/>
            <p:nvPr/>
          </p:nvSpPr>
          <p:spPr bwMode="auto">
            <a:xfrm>
              <a:off x="8696326" y="2255838"/>
              <a:ext cx="74613" cy="131763"/>
            </a:xfrm>
            <a:custGeom>
              <a:avLst/>
              <a:gdLst>
                <a:gd name="T0" fmla="*/ 5 w 20"/>
                <a:gd name="T1" fmla="*/ 35 h 35"/>
                <a:gd name="T2" fmla="*/ 9 w 20"/>
                <a:gd name="T3" fmla="*/ 34 h 35"/>
                <a:gd name="T4" fmla="*/ 13 w 20"/>
                <a:gd name="T5" fmla="*/ 31 h 35"/>
                <a:gd name="T6" fmla="*/ 13 w 20"/>
                <a:gd name="T7" fmla="*/ 35 h 35"/>
                <a:gd name="T8" fmla="*/ 20 w 20"/>
                <a:gd name="T9" fmla="*/ 35 h 35"/>
                <a:gd name="T10" fmla="*/ 20 w 20"/>
                <a:gd name="T11" fmla="*/ 0 h 35"/>
                <a:gd name="T12" fmla="*/ 13 w 20"/>
                <a:gd name="T13" fmla="*/ 0 h 35"/>
                <a:gd name="T14" fmla="*/ 13 w 20"/>
                <a:gd name="T15" fmla="*/ 26 h 35"/>
                <a:gd name="T16" fmla="*/ 11 w 20"/>
                <a:gd name="T17" fmla="*/ 28 h 35"/>
                <a:gd name="T18" fmla="*/ 9 w 20"/>
                <a:gd name="T19" fmla="*/ 29 h 35"/>
                <a:gd name="T20" fmla="*/ 8 w 20"/>
                <a:gd name="T21" fmla="*/ 28 h 35"/>
                <a:gd name="T22" fmla="*/ 7 w 20"/>
                <a:gd name="T23" fmla="*/ 27 h 35"/>
                <a:gd name="T24" fmla="*/ 7 w 20"/>
                <a:gd name="T25" fmla="*/ 0 h 35"/>
                <a:gd name="T26" fmla="*/ 0 w 20"/>
                <a:gd name="T27" fmla="*/ 0 h 35"/>
                <a:gd name="T28" fmla="*/ 0 w 20"/>
                <a:gd name="T29" fmla="*/ 29 h 35"/>
                <a:gd name="T30" fmla="*/ 1 w 20"/>
                <a:gd name="T31" fmla="*/ 34 h 35"/>
                <a:gd name="T32" fmla="*/ 5 w 20"/>
                <a:gd name="T33"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35">
                  <a:moveTo>
                    <a:pt x="5" y="35"/>
                  </a:moveTo>
                  <a:cubicBezTo>
                    <a:pt x="6" y="35"/>
                    <a:pt x="8" y="35"/>
                    <a:pt x="9" y="34"/>
                  </a:cubicBezTo>
                  <a:cubicBezTo>
                    <a:pt x="10" y="33"/>
                    <a:pt x="12" y="32"/>
                    <a:pt x="13" y="31"/>
                  </a:cubicBezTo>
                  <a:cubicBezTo>
                    <a:pt x="13" y="35"/>
                    <a:pt x="13" y="35"/>
                    <a:pt x="13" y="35"/>
                  </a:cubicBezTo>
                  <a:cubicBezTo>
                    <a:pt x="20" y="35"/>
                    <a:pt x="20" y="35"/>
                    <a:pt x="20" y="35"/>
                  </a:cubicBezTo>
                  <a:cubicBezTo>
                    <a:pt x="20" y="0"/>
                    <a:pt x="20" y="0"/>
                    <a:pt x="20" y="0"/>
                  </a:cubicBezTo>
                  <a:cubicBezTo>
                    <a:pt x="13" y="0"/>
                    <a:pt x="13" y="0"/>
                    <a:pt x="13" y="0"/>
                  </a:cubicBezTo>
                  <a:cubicBezTo>
                    <a:pt x="13" y="26"/>
                    <a:pt x="13" y="26"/>
                    <a:pt x="13" y="26"/>
                  </a:cubicBezTo>
                  <a:cubicBezTo>
                    <a:pt x="13" y="27"/>
                    <a:pt x="12" y="28"/>
                    <a:pt x="11" y="28"/>
                  </a:cubicBezTo>
                  <a:cubicBezTo>
                    <a:pt x="10" y="29"/>
                    <a:pt x="9" y="29"/>
                    <a:pt x="9" y="29"/>
                  </a:cubicBezTo>
                  <a:cubicBezTo>
                    <a:pt x="8" y="29"/>
                    <a:pt x="8" y="29"/>
                    <a:pt x="8" y="28"/>
                  </a:cubicBezTo>
                  <a:cubicBezTo>
                    <a:pt x="7" y="28"/>
                    <a:pt x="7" y="27"/>
                    <a:pt x="7" y="27"/>
                  </a:cubicBezTo>
                  <a:cubicBezTo>
                    <a:pt x="7" y="0"/>
                    <a:pt x="7" y="0"/>
                    <a:pt x="7" y="0"/>
                  </a:cubicBezTo>
                  <a:cubicBezTo>
                    <a:pt x="0" y="0"/>
                    <a:pt x="0" y="0"/>
                    <a:pt x="0" y="0"/>
                  </a:cubicBezTo>
                  <a:cubicBezTo>
                    <a:pt x="0" y="29"/>
                    <a:pt x="0" y="29"/>
                    <a:pt x="0" y="29"/>
                  </a:cubicBezTo>
                  <a:cubicBezTo>
                    <a:pt x="0" y="31"/>
                    <a:pt x="0" y="33"/>
                    <a:pt x="1" y="34"/>
                  </a:cubicBezTo>
                  <a:cubicBezTo>
                    <a:pt x="2" y="35"/>
                    <a:pt x="3" y="35"/>
                    <a:pt x="5" y="35"/>
                  </a:cubicBezTo>
                  <a:close/>
                </a:path>
              </a:pathLst>
            </a:custGeom>
            <a:grpFill/>
            <a:ln>
              <a:noFill/>
            </a:ln>
          </p:spPr>
          <p:txBody>
            <a:bodyPr vert="horz" wrap="square" lIns="91440" tIns="45720" rIns="91440" bIns="45720" numCol="1" anchor="t" anchorCtr="0" compatLnSpc="1"/>
            <a:lstStyle/>
            <a:p>
              <a:endParaRPr lang="id-ID">
                <a:cs typeface="+mn-ea"/>
                <a:sym typeface="+mn-lt"/>
              </a:endParaRPr>
            </a:p>
          </p:txBody>
        </p:sp>
      </p:grpSp>
      <p:sp>
        <p:nvSpPr>
          <p:cNvPr id="1048717" name="矩形 47"/>
          <p:cNvSpPr/>
          <p:nvPr/>
        </p:nvSpPr>
        <p:spPr>
          <a:xfrm>
            <a:off x="4984242" y="4259358"/>
            <a:ext cx="3151573" cy="400110"/>
          </a:xfrm>
          <a:prstGeom prst="rect">
            <a:avLst/>
          </a:prstGeom>
        </p:spPr>
        <p:txBody>
          <a:bodyPr wrap="square">
            <a:spAutoFit/>
          </a:bodyPr>
          <a:lstStyle/>
          <a:p>
            <a:pPr algn="ctr">
              <a:spcBef>
                <a:spcPct val="0"/>
              </a:spcBef>
            </a:pPr>
            <a:r>
              <a:rPr lang="zh-CN" altLang="en-US" sz="2000" b="1" dirty="0">
                <a:cs typeface="+mn-ea"/>
                <a:sym typeface="+mn-lt"/>
              </a:rPr>
              <a:t>一元线性回归分析主页图</a:t>
            </a:r>
            <a:endParaRPr lang="en-US" altLang="zh-CN" sz="2000" b="1" dirty="0">
              <a:cs typeface="+mn-ea"/>
              <a:sym typeface="+mn-lt"/>
            </a:endParaRPr>
          </a:p>
        </p:txBody>
      </p:sp>
      <p:pic>
        <p:nvPicPr>
          <p:cNvPr id="3" name="图片 2">
            <a:extLst>
              <a:ext uri="{FF2B5EF4-FFF2-40B4-BE49-F238E27FC236}">
                <a16:creationId xmlns:a16="http://schemas.microsoft.com/office/drawing/2014/main" id="{2F6B0C2A-F3E4-37BB-0124-C9C0BB26CD48}"/>
              </a:ext>
            </a:extLst>
          </p:cNvPr>
          <p:cNvPicPr>
            <a:picLocks noChangeAspect="1"/>
          </p:cNvPicPr>
          <p:nvPr/>
        </p:nvPicPr>
        <p:blipFill>
          <a:blip r:embed="rId3"/>
          <a:stretch>
            <a:fillRect/>
          </a:stretch>
        </p:blipFill>
        <p:spPr>
          <a:xfrm>
            <a:off x="2828335" y="850045"/>
            <a:ext cx="6984947" cy="3389529"/>
          </a:xfrm>
          <a:prstGeom prst="rect">
            <a:avLst/>
          </a:prstGeom>
        </p:spPr>
      </p:pic>
      <p:sp>
        <p:nvSpPr>
          <p:cNvPr id="5" name="文本框 4">
            <a:extLst>
              <a:ext uri="{FF2B5EF4-FFF2-40B4-BE49-F238E27FC236}">
                <a16:creationId xmlns:a16="http://schemas.microsoft.com/office/drawing/2014/main" id="{8BA34566-646E-C7BE-93CC-1982906494F2}"/>
              </a:ext>
            </a:extLst>
          </p:cNvPr>
          <p:cNvSpPr txBox="1"/>
          <p:nvPr/>
        </p:nvSpPr>
        <p:spPr>
          <a:xfrm>
            <a:off x="2943815" y="4659468"/>
            <a:ext cx="6970406" cy="1754326"/>
          </a:xfrm>
          <a:prstGeom prst="rect">
            <a:avLst/>
          </a:prstGeom>
          <a:noFill/>
          <a:ln w="28575">
            <a:solidFill>
              <a:srgbClr val="92D050"/>
            </a:solidFill>
          </a:ln>
        </p:spPr>
        <p:txBody>
          <a:bodyPr wrap="square" rtlCol="0">
            <a:spAutoFit/>
          </a:bodyPr>
          <a:lstStyle/>
          <a:p>
            <a:pPr marL="285750" indent="-285750">
              <a:buFont typeface="Arial" panose="020B0604020202020204" pitchFamily="34" charset="0"/>
              <a:buChar char="•"/>
            </a:pPr>
            <a:r>
              <a:rPr lang="zh-CN" altLang="en-US" dirty="0"/>
              <a:t>描述：</a:t>
            </a:r>
            <a:endParaRPr lang="en-US" altLang="zh-CN" dirty="0"/>
          </a:p>
          <a:p>
            <a:pPr marL="285750" indent="-285750">
              <a:buFont typeface="Arial" panose="020B0604020202020204" pitchFamily="34" charset="0"/>
              <a:buChar char="•"/>
            </a:pPr>
            <a:r>
              <a:rPr lang="zh-CN" altLang="en-US" b="0" i="0" dirty="0">
                <a:solidFill>
                  <a:srgbClr val="333333"/>
                </a:solidFill>
                <a:effectLst/>
                <a:highlight>
                  <a:srgbClr val="F2F2F2"/>
                </a:highlight>
                <a:latin typeface="等线" panose="02010600030101010101" pitchFamily="2" charset="-122"/>
                <a:ea typeface="等线" panose="02010600030101010101" pitchFamily="2" charset="-122"/>
              </a:rPr>
              <a:t>一元线性回归分析是统计学中的一种方法，用于探索两个连续变量之间的线性关系。</a:t>
            </a:r>
            <a:endParaRPr lang="en-US" altLang="zh-CN" dirty="0">
              <a:solidFill>
                <a:srgbClr val="333333"/>
              </a:solidFill>
              <a:highlight>
                <a:srgbClr val="F2F2F2"/>
              </a:highlight>
              <a:latin typeface="等线" panose="02010600030101010101" pitchFamily="2" charset="-122"/>
              <a:ea typeface="等线" panose="02010600030101010101" pitchFamily="2" charset="-122"/>
            </a:endParaRPr>
          </a:p>
          <a:p>
            <a:pPr marL="285750" indent="-285750">
              <a:buFont typeface="Arial" panose="020B0604020202020204" pitchFamily="34" charset="0"/>
              <a:buChar char="•"/>
            </a:pPr>
            <a:r>
              <a:rPr lang="zh-CN" altLang="en-US" b="0" i="0" dirty="0">
                <a:solidFill>
                  <a:srgbClr val="333333"/>
                </a:solidFill>
                <a:effectLst/>
                <a:highlight>
                  <a:srgbClr val="F2F2F2"/>
                </a:highlight>
                <a:latin typeface="等线" panose="02010600030101010101" pitchFamily="2" charset="-122"/>
                <a:ea typeface="等线" panose="02010600030101010101" pitchFamily="2" charset="-122"/>
              </a:rPr>
              <a:t>一元线性回归通过拟合一条直线来描述自变量如何与因变量之间的关系。</a:t>
            </a:r>
            <a:br>
              <a:rPr lang="zh-CN" altLang="en-US" dirty="0"/>
            </a:br>
            <a:endParaRPr lang="zh-CN" altLang="en-US" dirty="0"/>
          </a:p>
        </p:txBody>
      </p:sp>
      <p:sp>
        <p:nvSpPr>
          <p:cNvPr id="2" name="矩形 1">
            <a:extLst>
              <a:ext uri="{FF2B5EF4-FFF2-40B4-BE49-F238E27FC236}">
                <a16:creationId xmlns:a16="http://schemas.microsoft.com/office/drawing/2014/main" id="{8AC9A409-03DC-D5C0-BF82-0229880CB525}"/>
              </a:ext>
            </a:extLst>
          </p:cNvPr>
          <p:cNvSpPr/>
          <p:nvPr/>
        </p:nvSpPr>
        <p:spPr>
          <a:xfrm>
            <a:off x="636052" y="560433"/>
            <a:ext cx="3655180" cy="287783"/>
          </a:xfrm>
          <a:prstGeom prst="rect">
            <a:avLst/>
          </a:prstGeom>
          <a:solidFill>
            <a:srgbClr val="F2F2F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600" advClick="0" advTm="10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48704"/>
                                        </p:tgtEl>
                                        <p:attrNameLst>
                                          <p:attrName>style.visibility</p:attrName>
                                        </p:attrNameLst>
                                      </p:cBhvr>
                                      <p:to>
                                        <p:strVal val="visible"/>
                                      </p:to>
                                    </p:set>
                                    <p:animEffect transition="in" filter="wipe(left)">
                                      <p:cBhvr>
                                        <p:cTn id="7" dur="500"/>
                                        <p:tgtEl>
                                          <p:spTgt spid="1048704"/>
                                        </p:tgtEl>
                                      </p:cBhvr>
                                    </p:animEffect>
                                  </p:childTnLst>
                                </p:cTn>
                              </p:par>
                            </p:childTnLst>
                          </p:cTn>
                        </p:par>
                        <p:par>
                          <p:cTn id="8" fill="hold">
                            <p:stCondLst>
                              <p:cond delay="500"/>
                            </p:stCondLst>
                            <p:childTnLst>
                              <p:par>
                                <p:cTn id="9" presetID="22" presetClass="entr" presetSubtype="2" fill="hold" grpId="0" nodeType="afterEffect">
                                  <p:stCondLst>
                                    <p:cond delay="0"/>
                                  </p:stCondLst>
                                  <p:childTnLst>
                                    <p:set>
                                      <p:cBhvr>
                                        <p:cTn id="10" dur="1" fill="hold">
                                          <p:stCondLst>
                                            <p:cond delay="0"/>
                                          </p:stCondLst>
                                        </p:cTn>
                                        <p:tgtEl>
                                          <p:spTgt spid="1048710"/>
                                        </p:tgtEl>
                                        <p:attrNameLst>
                                          <p:attrName>style.visibility</p:attrName>
                                        </p:attrNameLst>
                                      </p:cBhvr>
                                      <p:to>
                                        <p:strVal val="visible"/>
                                      </p:to>
                                    </p:set>
                                    <p:animEffect transition="in" filter="wipe(right)">
                                      <p:cBhvr>
                                        <p:cTn id="11" dur="500"/>
                                        <p:tgtEl>
                                          <p:spTgt spid="1048710"/>
                                        </p:tgtEl>
                                      </p:cBhvr>
                                    </p:animEffect>
                                  </p:childTnLst>
                                </p:cTn>
                              </p:par>
                              <p:par>
                                <p:cTn id="12" presetID="22" presetClass="entr" presetSubtype="2" fill="hold" nodeType="withEffect">
                                  <p:stCondLst>
                                    <p:cond delay="0"/>
                                  </p:stCondLst>
                                  <p:childTnLst>
                                    <p:set>
                                      <p:cBhvr>
                                        <p:cTn id="13" dur="1" fill="hold">
                                          <p:stCondLst>
                                            <p:cond delay="0"/>
                                          </p:stCondLst>
                                        </p:cTn>
                                        <p:tgtEl>
                                          <p:spTgt spid="129"/>
                                        </p:tgtEl>
                                        <p:attrNameLst>
                                          <p:attrName>style.visibility</p:attrName>
                                        </p:attrNameLst>
                                      </p:cBhvr>
                                      <p:to>
                                        <p:strVal val="visible"/>
                                      </p:to>
                                    </p:set>
                                    <p:animEffect transition="in" filter="wipe(right)">
                                      <p:cBhvr>
                                        <p:cTn id="14" dur="500"/>
                                        <p:tgtEl>
                                          <p:spTgt spid="129"/>
                                        </p:tgtEl>
                                      </p:cBhvr>
                                    </p:animEffect>
                                  </p:childTnLst>
                                </p:cTn>
                              </p:par>
                              <p:par>
                                <p:cTn id="15" presetID="22" presetClass="entr" presetSubtype="2" fill="hold" grpId="0" nodeType="withEffect">
                                  <p:stCondLst>
                                    <p:cond delay="0"/>
                                  </p:stCondLst>
                                  <p:childTnLst>
                                    <p:set>
                                      <p:cBhvr>
                                        <p:cTn id="16" dur="1" fill="hold">
                                          <p:stCondLst>
                                            <p:cond delay="0"/>
                                          </p:stCondLst>
                                        </p:cTn>
                                        <p:tgtEl>
                                          <p:spTgt spid="1048703"/>
                                        </p:tgtEl>
                                        <p:attrNameLst>
                                          <p:attrName>style.visibility</p:attrName>
                                        </p:attrNameLst>
                                      </p:cBhvr>
                                      <p:to>
                                        <p:strVal val="visible"/>
                                      </p:to>
                                    </p:set>
                                    <p:animEffect transition="in" filter="wipe(right)">
                                      <p:cBhvr>
                                        <p:cTn id="17" dur="500"/>
                                        <p:tgtEl>
                                          <p:spTgt spid="1048703"/>
                                        </p:tgtEl>
                                      </p:cBhvr>
                                    </p:animEffect>
                                  </p:childTnLst>
                                </p:cTn>
                              </p:par>
                              <p:par>
                                <p:cTn id="18" presetID="22" presetClass="entr" presetSubtype="2" fill="hold" grpId="0" nodeType="withEffect">
                                  <p:stCondLst>
                                    <p:cond delay="0"/>
                                  </p:stCondLst>
                                  <p:childTnLst>
                                    <p:set>
                                      <p:cBhvr>
                                        <p:cTn id="19" dur="1" fill="hold">
                                          <p:stCondLst>
                                            <p:cond delay="0"/>
                                          </p:stCondLst>
                                        </p:cTn>
                                        <p:tgtEl>
                                          <p:spTgt spid="1048705"/>
                                        </p:tgtEl>
                                        <p:attrNameLst>
                                          <p:attrName>style.visibility</p:attrName>
                                        </p:attrNameLst>
                                      </p:cBhvr>
                                      <p:to>
                                        <p:strVal val="visible"/>
                                      </p:to>
                                    </p:set>
                                    <p:animEffect transition="in" filter="wipe(right)">
                                      <p:cBhvr>
                                        <p:cTn id="20" dur="500"/>
                                        <p:tgtEl>
                                          <p:spTgt spid="1048705"/>
                                        </p:tgtEl>
                                      </p:cBhvr>
                                    </p:animEffect>
                                  </p:childTnLst>
                                </p:cTn>
                              </p:par>
                              <p:par>
                                <p:cTn id="21" presetID="22" presetClass="entr" presetSubtype="2" fill="hold" grpId="0" nodeType="withEffect">
                                  <p:stCondLst>
                                    <p:cond delay="0"/>
                                  </p:stCondLst>
                                  <p:childTnLst>
                                    <p:set>
                                      <p:cBhvr>
                                        <p:cTn id="22" dur="1" fill="hold">
                                          <p:stCondLst>
                                            <p:cond delay="0"/>
                                          </p:stCondLst>
                                        </p:cTn>
                                        <p:tgtEl>
                                          <p:spTgt spid="1048706"/>
                                        </p:tgtEl>
                                        <p:attrNameLst>
                                          <p:attrName>style.visibility</p:attrName>
                                        </p:attrNameLst>
                                      </p:cBhvr>
                                      <p:to>
                                        <p:strVal val="visible"/>
                                      </p:to>
                                    </p:set>
                                    <p:animEffect transition="in" filter="wipe(right)">
                                      <p:cBhvr>
                                        <p:cTn id="23" dur="500"/>
                                        <p:tgtEl>
                                          <p:spTgt spid="1048706"/>
                                        </p:tgtEl>
                                      </p:cBhvr>
                                    </p:animEffect>
                                  </p:childTnLst>
                                </p:cTn>
                              </p:par>
                              <p:par>
                                <p:cTn id="24" presetID="22" presetClass="entr" presetSubtype="2" fill="hold" grpId="0" nodeType="withEffect">
                                  <p:stCondLst>
                                    <p:cond delay="0"/>
                                  </p:stCondLst>
                                  <p:childTnLst>
                                    <p:set>
                                      <p:cBhvr>
                                        <p:cTn id="25" dur="1" fill="hold">
                                          <p:stCondLst>
                                            <p:cond delay="0"/>
                                          </p:stCondLst>
                                        </p:cTn>
                                        <p:tgtEl>
                                          <p:spTgt spid="1048707"/>
                                        </p:tgtEl>
                                        <p:attrNameLst>
                                          <p:attrName>style.visibility</p:attrName>
                                        </p:attrNameLst>
                                      </p:cBhvr>
                                      <p:to>
                                        <p:strVal val="visible"/>
                                      </p:to>
                                    </p:set>
                                    <p:animEffect transition="in" filter="wipe(right)">
                                      <p:cBhvr>
                                        <p:cTn id="26" dur="500"/>
                                        <p:tgtEl>
                                          <p:spTgt spid="1048707"/>
                                        </p:tgtEl>
                                      </p:cBhvr>
                                    </p:animEffect>
                                  </p:childTnLst>
                                </p:cTn>
                              </p:par>
                              <p:par>
                                <p:cTn id="27" presetID="22" presetClass="entr" presetSubtype="2" fill="hold" grpId="0" nodeType="withEffect">
                                  <p:stCondLst>
                                    <p:cond delay="0"/>
                                  </p:stCondLst>
                                  <p:childTnLst>
                                    <p:set>
                                      <p:cBhvr>
                                        <p:cTn id="28" dur="1" fill="hold">
                                          <p:stCondLst>
                                            <p:cond delay="0"/>
                                          </p:stCondLst>
                                        </p:cTn>
                                        <p:tgtEl>
                                          <p:spTgt spid="1048708"/>
                                        </p:tgtEl>
                                        <p:attrNameLst>
                                          <p:attrName>style.visibility</p:attrName>
                                        </p:attrNameLst>
                                      </p:cBhvr>
                                      <p:to>
                                        <p:strVal val="visible"/>
                                      </p:to>
                                    </p:set>
                                    <p:animEffect transition="in" filter="wipe(right)">
                                      <p:cBhvr>
                                        <p:cTn id="29" dur="500"/>
                                        <p:tgtEl>
                                          <p:spTgt spid="1048708"/>
                                        </p:tgtEl>
                                      </p:cBhvr>
                                    </p:animEffect>
                                  </p:childTnLst>
                                </p:cTn>
                              </p:par>
                              <p:par>
                                <p:cTn id="30" presetID="22" presetClass="entr" presetSubtype="2" fill="hold" grpId="0" nodeType="withEffect">
                                  <p:stCondLst>
                                    <p:cond delay="0"/>
                                  </p:stCondLst>
                                  <p:childTnLst>
                                    <p:set>
                                      <p:cBhvr>
                                        <p:cTn id="31" dur="1" fill="hold">
                                          <p:stCondLst>
                                            <p:cond delay="0"/>
                                          </p:stCondLst>
                                        </p:cTn>
                                        <p:tgtEl>
                                          <p:spTgt spid="1048709"/>
                                        </p:tgtEl>
                                        <p:attrNameLst>
                                          <p:attrName>style.visibility</p:attrName>
                                        </p:attrNameLst>
                                      </p:cBhvr>
                                      <p:to>
                                        <p:strVal val="visible"/>
                                      </p:to>
                                    </p:set>
                                    <p:animEffect transition="in" filter="wipe(right)">
                                      <p:cBhvr>
                                        <p:cTn id="32" dur="500"/>
                                        <p:tgtEl>
                                          <p:spTgt spid="1048709"/>
                                        </p:tgtEl>
                                      </p:cBhvr>
                                    </p:animEffect>
                                  </p:childTnLst>
                                </p:cTn>
                              </p:par>
                              <p:par>
                                <p:cTn id="33" presetID="42" presetClass="entr" presetSubtype="0" fill="hold" grpId="0" nodeType="withEffect">
                                  <p:stCondLst>
                                    <p:cond delay="0"/>
                                  </p:stCondLst>
                                  <p:childTnLst>
                                    <p:set>
                                      <p:cBhvr>
                                        <p:cTn id="34" dur="1" fill="hold">
                                          <p:stCondLst>
                                            <p:cond delay="0"/>
                                          </p:stCondLst>
                                        </p:cTn>
                                        <p:tgtEl>
                                          <p:spTgt spid="1048717"/>
                                        </p:tgtEl>
                                        <p:attrNameLst>
                                          <p:attrName>style.visibility</p:attrName>
                                        </p:attrNameLst>
                                      </p:cBhvr>
                                      <p:to>
                                        <p:strVal val="visible"/>
                                      </p:to>
                                    </p:set>
                                    <p:animEffect transition="in" filter="fade">
                                      <p:cBhvr>
                                        <p:cTn id="35" dur="1000"/>
                                        <p:tgtEl>
                                          <p:spTgt spid="1048717"/>
                                        </p:tgtEl>
                                      </p:cBhvr>
                                    </p:animEffect>
                                    <p:anim calcmode="lin" valueType="num">
                                      <p:cBhvr>
                                        <p:cTn id="36" dur="1000" fill="hold"/>
                                        <p:tgtEl>
                                          <p:spTgt spid="1048717"/>
                                        </p:tgtEl>
                                        <p:attrNameLst>
                                          <p:attrName>ppt_x</p:attrName>
                                        </p:attrNameLst>
                                      </p:cBhvr>
                                      <p:tavLst>
                                        <p:tav tm="0">
                                          <p:val>
                                            <p:strVal val="#ppt_x"/>
                                          </p:val>
                                        </p:tav>
                                        <p:tav tm="100000">
                                          <p:val>
                                            <p:strVal val="#ppt_x"/>
                                          </p:val>
                                        </p:tav>
                                      </p:tavLst>
                                    </p:anim>
                                    <p:anim calcmode="lin" valueType="num">
                                      <p:cBhvr>
                                        <p:cTn id="37" dur="1000" fill="hold"/>
                                        <p:tgtEl>
                                          <p:spTgt spid="10487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703" grpId="0" animBg="1"/>
      <p:bldP spid="1048704" grpId="0" animBg="1"/>
      <p:bldP spid="1048705" grpId="0" animBg="1"/>
      <p:bldP spid="1048706" grpId="0" animBg="1"/>
      <p:bldP spid="1048707" grpId="0" animBg="1"/>
      <p:bldP spid="1048708" grpId="0" animBg="1"/>
      <p:bldP spid="1048709" grpId="0" animBg="1"/>
      <p:bldP spid="1048710" grpId="0" animBg="1"/>
      <p:bldP spid="104871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03" name="Freeform 17"/>
          <p:cNvSpPr/>
          <p:nvPr/>
        </p:nvSpPr>
        <p:spPr bwMode="auto">
          <a:xfrm>
            <a:off x="1115015" y="2544810"/>
            <a:ext cx="860504" cy="311679"/>
          </a:xfrm>
          <a:custGeom>
            <a:avLst/>
            <a:gdLst>
              <a:gd name="T0" fmla="*/ 84 w 347"/>
              <a:gd name="T1" fmla="*/ 0 h 128"/>
              <a:gd name="T2" fmla="*/ 263 w 347"/>
              <a:gd name="T3" fmla="*/ 0 h 128"/>
              <a:gd name="T4" fmla="*/ 263 w 347"/>
              <a:gd name="T5" fmla="*/ 128 h 128"/>
              <a:gd name="T6" fmla="*/ 84 w 347"/>
              <a:gd name="T7" fmla="*/ 128 h 128"/>
              <a:gd name="T8" fmla="*/ 84 w 347"/>
              <a:gd name="T9" fmla="*/ 0 h 128"/>
            </a:gdLst>
            <a:ahLst/>
            <a:cxnLst>
              <a:cxn ang="0">
                <a:pos x="T0" y="T1"/>
              </a:cxn>
              <a:cxn ang="0">
                <a:pos x="T2" y="T3"/>
              </a:cxn>
              <a:cxn ang="0">
                <a:pos x="T4" y="T5"/>
              </a:cxn>
              <a:cxn ang="0">
                <a:pos x="T6" y="T7"/>
              </a:cxn>
              <a:cxn ang="0">
                <a:pos x="T8" y="T9"/>
              </a:cxn>
            </a:cxnLst>
            <a:rect l="0" t="0" r="r" b="b"/>
            <a:pathLst>
              <a:path w="347" h="128">
                <a:moveTo>
                  <a:pt x="84" y="0"/>
                </a:moveTo>
                <a:cubicBezTo>
                  <a:pt x="263" y="0"/>
                  <a:pt x="263" y="0"/>
                  <a:pt x="263" y="0"/>
                </a:cubicBezTo>
                <a:cubicBezTo>
                  <a:pt x="347" y="0"/>
                  <a:pt x="347" y="128"/>
                  <a:pt x="263" y="128"/>
                </a:cubicBezTo>
                <a:cubicBezTo>
                  <a:pt x="84" y="128"/>
                  <a:pt x="84" y="128"/>
                  <a:pt x="84" y="128"/>
                </a:cubicBezTo>
                <a:cubicBezTo>
                  <a:pt x="0" y="128"/>
                  <a:pt x="0" y="0"/>
                  <a:pt x="84" y="0"/>
                </a:cubicBezTo>
                <a:close/>
              </a:path>
            </a:pathLst>
          </a:custGeom>
          <a:solidFill>
            <a:schemeClr val="accent2"/>
          </a:solidFill>
          <a:ln>
            <a:noFill/>
          </a:ln>
        </p:spPr>
        <p:txBody>
          <a:bodyPr vert="horz" wrap="square" lIns="91440" tIns="45720" rIns="91440" bIns="45720" numCol="1" anchor="t" anchorCtr="0" compatLnSpc="1"/>
          <a:lstStyle/>
          <a:p>
            <a:endParaRPr lang="id-ID">
              <a:cs typeface="+mn-ea"/>
              <a:sym typeface="+mn-lt"/>
            </a:endParaRPr>
          </a:p>
        </p:txBody>
      </p:sp>
      <p:sp>
        <p:nvSpPr>
          <p:cNvPr id="1048704" name="Freeform 18"/>
          <p:cNvSpPr/>
          <p:nvPr/>
        </p:nvSpPr>
        <p:spPr bwMode="auto">
          <a:xfrm>
            <a:off x="0" y="1443318"/>
            <a:ext cx="1699795" cy="2580130"/>
          </a:xfrm>
          <a:custGeom>
            <a:avLst/>
            <a:gdLst>
              <a:gd name="T0" fmla="*/ 71 w 722"/>
              <a:gd name="T1" fmla="*/ 528 h 1095"/>
              <a:gd name="T2" fmla="*/ 354 w 722"/>
              <a:gd name="T3" fmla="*/ 362 h 1095"/>
              <a:gd name="T4" fmla="*/ 535 w 722"/>
              <a:gd name="T5" fmla="*/ 160 h 1095"/>
              <a:gd name="T6" fmla="*/ 680 w 722"/>
              <a:gd name="T7" fmla="*/ 247 h 1095"/>
              <a:gd name="T8" fmla="*/ 555 w 722"/>
              <a:gd name="T9" fmla="*/ 436 h 1095"/>
              <a:gd name="T10" fmla="*/ 483 w 722"/>
              <a:gd name="T11" fmla="*/ 604 h 1095"/>
              <a:gd name="T12" fmla="*/ 443 w 722"/>
              <a:gd name="T13" fmla="*/ 769 h 1095"/>
              <a:gd name="T14" fmla="*/ 448 w 722"/>
              <a:gd name="T15" fmla="*/ 936 h 1095"/>
              <a:gd name="T16" fmla="*/ 430 w 722"/>
              <a:gd name="T17" fmla="*/ 1085 h 1095"/>
              <a:gd name="T18" fmla="*/ 71 w 722"/>
              <a:gd name="T19" fmla="*/ 949 h 1095"/>
              <a:gd name="T20" fmla="*/ 71 w 722"/>
              <a:gd name="T21" fmla="*/ 528 h 10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2" h="1095">
                <a:moveTo>
                  <a:pt x="71" y="528"/>
                </a:moveTo>
                <a:cubicBezTo>
                  <a:pt x="185" y="498"/>
                  <a:pt x="274" y="441"/>
                  <a:pt x="354" y="362"/>
                </a:cubicBezTo>
                <a:cubicBezTo>
                  <a:pt x="425" y="293"/>
                  <a:pt x="494" y="258"/>
                  <a:pt x="535" y="160"/>
                </a:cubicBezTo>
                <a:cubicBezTo>
                  <a:pt x="586" y="0"/>
                  <a:pt x="722" y="112"/>
                  <a:pt x="680" y="247"/>
                </a:cubicBezTo>
                <a:cubicBezTo>
                  <a:pt x="648" y="327"/>
                  <a:pt x="613" y="379"/>
                  <a:pt x="555" y="436"/>
                </a:cubicBezTo>
                <a:cubicBezTo>
                  <a:pt x="449" y="436"/>
                  <a:pt x="430" y="547"/>
                  <a:pt x="483" y="604"/>
                </a:cubicBezTo>
                <a:cubicBezTo>
                  <a:pt x="401" y="620"/>
                  <a:pt x="397" y="723"/>
                  <a:pt x="443" y="769"/>
                </a:cubicBezTo>
                <a:cubicBezTo>
                  <a:pt x="377" y="805"/>
                  <a:pt x="384" y="917"/>
                  <a:pt x="448" y="936"/>
                </a:cubicBezTo>
                <a:cubicBezTo>
                  <a:pt x="410" y="950"/>
                  <a:pt x="379" y="1024"/>
                  <a:pt x="430" y="1085"/>
                </a:cubicBezTo>
                <a:cubicBezTo>
                  <a:pt x="180" y="1095"/>
                  <a:pt x="143" y="1002"/>
                  <a:pt x="71" y="949"/>
                </a:cubicBezTo>
                <a:cubicBezTo>
                  <a:pt x="0" y="897"/>
                  <a:pt x="0" y="547"/>
                  <a:pt x="71" y="528"/>
                </a:cubicBezTo>
                <a:close/>
              </a:path>
            </a:pathLst>
          </a:custGeom>
          <a:solidFill>
            <a:schemeClr val="accent3"/>
          </a:solidFill>
          <a:ln>
            <a:noFill/>
          </a:ln>
        </p:spPr>
        <p:txBody>
          <a:bodyPr vert="horz" wrap="square" lIns="91440" tIns="45720" rIns="91440" bIns="45720" numCol="1" anchor="t" anchorCtr="0" compatLnSpc="1"/>
          <a:lstStyle/>
          <a:p>
            <a:endParaRPr lang="id-ID">
              <a:cs typeface="+mn-ea"/>
              <a:sym typeface="+mn-lt"/>
            </a:endParaRPr>
          </a:p>
        </p:txBody>
      </p:sp>
      <p:sp>
        <p:nvSpPr>
          <p:cNvPr id="1048705" name="Freeform 19"/>
          <p:cNvSpPr/>
          <p:nvPr/>
        </p:nvSpPr>
        <p:spPr bwMode="auto">
          <a:xfrm>
            <a:off x="973721" y="3327955"/>
            <a:ext cx="980744" cy="312707"/>
          </a:xfrm>
          <a:custGeom>
            <a:avLst/>
            <a:gdLst>
              <a:gd name="T0" fmla="*/ 84 w 396"/>
              <a:gd name="T1" fmla="*/ 0 h 128"/>
              <a:gd name="T2" fmla="*/ 312 w 396"/>
              <a:gd name="T3" fmla="*/ 0 h 128"/>
              <a:gd name="T4" fmla="*/ 312 w 396"/>
              <a:gd name="T5" fmla="*/ 128 h 128"/>
              <a:gd name="T6" fmla="*/ 84 w 396"/>
              <a:gd name="T7" fmla="*/ 128 h 128"/>
              <a:gd name="T8" fmla="*/ 84 w 396"/>
              <a:gd name="T9" fmla="*/ 0 h 128"/>
            </a:gdLst>
            <a:ahLst/>
            <a:cxnLst>
              <a:cxn ang="0">
                <a:pos x="T0" y="T1"/>
              </a:cxn>
              <a:cxn ang="0">
                <a:pos x="T2" y="T3"/>
              </a:cxn>
              <a:cxn ang="0">
                <a:pos x="T4" y="T5"/>
              </a:cxn>
              <a:cxn ang="0">
                <a:pos x="T6" y="T7"/>
              </a:cxn>
              <a:cxn ang="0">
                <a:pos x="T8" y="T9"/>
              </a:cxn>
            </a:cxnLst>
            <a:rect l="0" t="0" r="r" b="b"/>
            <a:pathLst>
              <a:path w="396" h="128">
                <a:moveTo>
                  <a:pt x="84" y="0"/>
                </a:moveTo>
                <a:cubicBezTo>
                  <a:pt x="312" y="0"/>
                  <a:pt x="312" y="0"/>
                  <a:pt x="312" y="0"/>
                </a:cubicBezTo>
                <a:cubicBezTo>
                  <a:pt x="396" y="0"/>
                  <a:pt x="396" y="128"/>
                  <a:pt x="312" y="128"/>
                </a:cubicBezTo>
                <a:cubicBezTo>
                  <a:pt x="84" y="128"/>
                  <a:pt x="84" y="128"/>
                  <a:pt x="84" y="128"/>
                </a:cubicBezTo>
                <a:cubicBezTo>
                  <a:pt x="0" y="128"/>
                  <a:pt x="0" y="0"/>
                  <a:pt x="84" y="0"/>
                </a:cubicBezTo>
                <a:close/>
              </a:path>
            </a:pathLst>
          </a:custGeom>
          <a:solidFill>
            <a:schemeClr val="accent1"/>
          </a:solidFill>
          <a:ln>
            <a:noFill/>
          </a:ln>
        </p:spPr>
        <p:txBody>
          <a:bodyPr vert="horz" wrap="square" lIns="91440" tIns="45720" rIns="91440" bIns="45720" numCol="1" anchor="t" anchorCtr="0" compatLnSpc="1"/>
          <a:lstStyle/>
          <a:p>
            <a:endParaRPr lang="id-ID">
              <a:cs typeface="+mn-ea"/>
              <a:sym typeface="+mn-lt"/>
            </a:endParaRPr>
          </a:p>
        </p:txBody>
      </p:sp>
      <p:sp>
        <p:nvSpPr>
          <p:cNvPr id="1048706" name="Freeform 20"/>
          <p:cNvSpPr/>
          <p:nvPr/>
        </p:nvSpPr>
        <p:spPr bwMode="auto">
          <a:xfrm>
            <a:off x="973721" y="3703567"/>
            <a:ext cx="799861" cy="312707"/>
          </a:xfrm>
          <a:custGeom>
            <a:avLst/>
            <a:gdLst>
              <a:gd name="T0" fmla="*/ 85 w 323"/>
              <a:gd name="T1" fmla="*/ 0 h 128"/>
              <a:gd name="T2" fmla="*/ 238 w 323"/>
              <a:gd name="T3" fmla="*/ 0 h 128"/>
              <a:gd name="T4" fmla="*/ 238 w 323"/>
              <a:gd name="T5" fmla="*/ 128 h 128"/>
              <a:gd name="T6" fmla="*/ 85 w 323"/>
              <a:gd name="T7" fmla="*/ 128 h 128"/>
              <a:gd name="T8" fmla="*/ 85 w 323"/>
              <a:gd name="T9" fmla="*/ 0 h 128"/>
            </a:gdLst>
            <a:ahLst/>
            <a:cxnLst>
              <a:cxn ang="0">
                <a:pos x="T0" y="T1"/>
              </a:cxn>
              <a:cxn ang="0">
                <a:pos x="T2" y="T3"/>
              </a:cxn>
              <a:cxn ang="0">
                <a:pos x="T4" y="T5"/>
              </a:cxn>
              <a:cxn ang="0">
                <a:pos x="T6" y="T7"/>
              </a:cxn>
              <a:cxn ang="0">
                <a:pos x="T8" y="T9"/>
              </a:cxn>
            </a:cxnLst>
            <a:rect l="0" t="0" r="r" b="b"/>
            <a:pathLst>
              <a:path w="323" h="128">
                <a:moveTo>
                  <a:pt x="85" y="0"/>
                </a:moveTo>
                <a:cubicBezTo>
                  <a:pt x="238" y="0"/>
                  <a:pt x="238" y="0"/>
                  <a:pt x="238" y="0"/>
                </a:cubicBezTo>
                <a:cubicBezTo>
                  <a:pt x="323" y="0"/>
                  <a:pt x="323" y="128"/>
                  <a:pt x="238" y="128"/>
                </a:cubicBezTo>
                <a:cubicBezTo>
                  <a:pt x="85" y="128"/>
                  <a:pt x="85" y="128"/>
                  <a:pt x="85" y="128"/>
                </a:cubicBezTo>
                <a:cubicBezTo>
                  <a:pt x="0" y="128"/>
                  <a:pt x="0" y="0"/>
                  <a:pt x="85" y="0"/>
                </a:cubicBezTo>
                <a:close/>
              </a:path>
            </a:pathLst>
          </a:custGeom>
          <a:solidFill>
            <a:schemeClr val="accent3"/>
          </a:solidFill>
          <a:ln>
            <a:noFill/>
          </a:ln>
        </p:spPr>
        <p:txBody>
          <a:bodyPr vert="horz" wrap="square" lIns="91440" tIns="45720" rIns="91440" bIns="45720" numCol="1" anchor="t" anchorCtr="0" compatLnSpc="1"/>
          <a:lstStyle/>
          <a:p>
            <a:endParaRPr lang="id-ID">
              <a:cs typeface="+mn-ea"/>
              <a:sym typeface="+mn-lt"/>
            </a:endParaRPr>
          </a:p>
        </p:txBody>
      </p:sp>
      <p:sp>
        <p:nvSpPr>
          <p:cNvPr id="1048707" name="Freeform 21"/>
          <p:cNvSpPr/>
          <p:nvPr/>
        </p:nvSpPr>
        <p:spPr bwMode="auto">
          <a:xfrm>
            <a:off x="1054753" y="2960476"/>
            <a:ext cx="1074845" cy="311679"/>
          </a:xfrm>
          <a:custGeom>
            <a:avLst/>
            <a:gdLst>
              <a:gd name="T0" fmla="*/ 84 w 434"/>
              <a:gd name="T1" fmla="*/ 0 h 128"/>
              <a:gd name="T2" fmla="*/ 349 w 434"/>
              <a:gd name="T3" fmla="*/ 0 h 128"/>
              <a:gd name="T4" fmla="*/ 349 w 434"/>
              <a:gd name="T5" fmla="*/ 128 h 128"/>
              <a:gd name="T6" fmla="*/ 84 w 434"/>
              <a:gd name="T7" fmla="*/ 128 h 128"/>
              <a:gd name="T8" fmla="*/ 84 w 434"/>
              <a:gd name="T9" fmla="*/ 0 h 128"/>
            </a:gdLst>
            <a:ahLst/>
            <a:cxnLst>
              <a:cxn ang="0">
                <a:pos x="T0" y="T1"/>
              </a:cxn>
              <a:cxn ang="0">
                <a:pos x="T2" y="T3"/>
              </a:cxn>
              <a:cxn ang="0">
                <a:pos x="T4" y="T5"/>
              </a:cxn>
              <a:cxn ang="0">
                <a:pos x="T6" y="T7"/>
              </a:cxn>
              <a:cxn ang="0">
                <a:pos x="T8" y="T9"/>
              </a:cxn>
            </a:cxnLst>
            <a:rect l="0" t="0" r="r" b="b"/>
            <a:pathLst>
              <a:path w="434" h="128">
                <a:moveTo>
                  <a:pt x="84" y="0"/>
                </a:moveTo>
                <a:cubicBezTo>
                  <a:pt x="349" y="0"/>
                  <a:pt x="349" y="0"/>
                  <a:pt x="349" y="0"/>
                </a:cubicBezTo>
                <a:cubicBezTo>
                  <a:pt x="434" y="0"/>
                  <a:pt x="434" y="128"/>
                  <a:pt x="349" y="128"/>
                </a:cubicBezTo>
                <a:cubicBezTo>
                  <a:pt x="84" y="128"/>
                  <a:pt x="84" y="128"/>
                  <a:pt x="84" y="128"/>
                </a:cubicBezTo>
                <a:cubicBezTo>
                  <a:pt x="0" y="128"/>
                  <a:pt x="0" y="0"/>
                  <a:pt x="84" y="0"/>
                </a:cubicBezTo>
                <a:close/>
              </a:path>
            </a:pathLst>
          </a:custGeom>
          <a:solidFill>
            <a:schemeClr val="accent4"/>
          </a:solidFill>
          <a:ln>
            <a:noFill/>
          </a:ln>
        </p:spPr>
        <p:txBody>
          <a:bodyPr vert="horz" wrap="square" lIns="91440" tIns="45720" rIns="91440" bIns="45720" numCol="1" anchor="t" anchorCtr="0" compatLnSpc="1"/>
          <a:lstStyle/>
          <a:p>
            <a:endParaRPr lang="id-ID">
              <a:cs typeface="+mn-ea"/>
              <a:sym typeface="+mn-lt"/>
            </a:endParaRPr>
          </a:p>
        </p:txBody>
      </p:sp>
      <p:sp>
        <p:nvSpPr>
          <p:cNvPr id="1048708" name="Freeform 25"/>
          <p:cNvSpPr/>
          <p:nvPr/>
        </p:nvSpPr>
        <p:spPr bwMode="auto">
          <a:xfrm>
            <a:off x="1365284" y="3383408"/>
            <a:ext cx="210192" cy="200906"/>
          </a:xfrm>
          <a:custGeom>
            <a:avLst/>
            <a:gdLst>
              <a:gd name="T0" fmla="*/ 0 w 208"/>
              <a:gd name="T1" fmla="*/ 68 h 202"/>
              <a:gd name="T2" fmla="*/ 8 w 208"/>
              <a:gd name="T3" fmla="*/ 79 h 202"/>
              <a:gd name="T4" fmla="*/ 30 w 208"/>
              <a:gd name="T5" fmla="*/ 72 h 202"/>
              <a:gd name="T6" fmla="*/ 64 w 208"/>
              <a:gd name="T7" fmla="*/ 172 h 202"/>
              <a:gd name="T8" fmla="*/ 105 w 208"/>
              <a:gd name="T9" fmla="*/ 190 h 202"/>
              <a:gd name="T10" fmla="*/ 197 w 208"/>
              <a:gd name="T11" fmla="*/ 63 h 202"/>
              <a:gd name="T12" fmla="*/ 113 w 208"/>
              <a:gd name="T13" fmla="*/ 68 h 202"/>
              <a:gd name="T14" fmla="*/ 137 w 208"/>
              <a:gd name="T15" fmla="*/ 95 h 202"/>
              <a:gd name="T16" fmla="*/ 109 w 208"/>
              <a:gd name="T17" fmla="*/ 130 h 202"/>
              <a:gd name="T18" fmla="*/ 93 w 208"/>
              <a:gd name="T19" fmla="*/ 91 h 202"/>
              <a:gd name="T20" fmla="*/ 59 w 208"/>
              <a:gd name="T21" fmla="*/ 23 h 202"/>
              <a:gd name="T22" fmla="*/ 0 w 208"/>
              <a:gd name="T23" fmla="*/ 68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8" h="202">
                <a:moveTo>
                  <a:pt x="0" y="68"/>
                </a:moveTo>
                <a:cubicBezTo>
                  <a:pt x="8" y="79"/>
                  <a:pt x="8" y="79"/>
                  <a:pt x="8" y="79"/>
                </a:cubicBezTo>
                <a:cubicBezTo>
                  <a:pt x="8" y="79"/>
                  <a:pt x="24" y="66"/>
                  <a:pt x="30" y="72"/>
                </a:cubicBezTo>
                <a:cubicBezTo>
                  <a:pt x="36" y="79"/>
                  <a:pt x="57" y="157"/>
                  <a:pt x="64" y="172"/>
                </a:cubicBezTo>
                <a:cubicBezTo>
                  <a:pt x="70" y="185"/>
                  <a:pt x="87" y="202"/>
                  <a:pt x="105" y="190"/>
                </a:cubicBezTo>
                <a:cubicBezTo>
                  <a:pt x="124" y="178"/>
                  <a:pt x="186" y="125"/>
                  <a:pt x="197" y="63"/>
                </a:cubicBezTo>
                <a:cubicBezTo>
                  <a:pt x="208" y="0"/>
                  <a:pt x="122" y="13"/>
                  <a:pt x="113" y="68"/>
                </a:cubicBezTo>
                <a:cubicBezTo>
                  <a:pt x="136" y="54"/>
                  <a:pt x="148" y="73"/>
                  <a:pt x="137" y="95"/>
                </a:cubicBezTo>
                <a:cubicBezTo>
                  <a:pt x="125" y="116"/>
                  <a:pt x="114" y="130"/>
                  <a:pt x="109" y="130"/>
                </a:cubicBezTo>
                <a:cubicBezTo>
                  <a:pt x="103" y="130"/>
                  <a:pt x="99" y="116"/>
                  <a:pt x="93" y="91"/>
                </a:cubicBezTo>
                <a:cubicBezTo>
                  <a:pt x="86" y="65"/>
                  <a:pt x="86" y="17"/>
                  <a:pt x="59" y="23"/>
                </a:cubicBezTo>
                <a:cubicBezTo>
                  <a:pt x="34" y="28"/>
                  <a:pt x="0" y="68"/>
                  <a:pt x="0" y="68"/>
                </a:cubicBezTo>
                <a:close/>
              </a:path>
            </a:pathLst>
          </a:custGeom>
          <a:solidFill>
            <a:schemeClr val="bg1"/>
          </a:solidFill>
          <a:ln>
            <a:noFill/>
          </a:ln>
        </p:spPr>
        <p:txBody>
          <a:bodyPr vert="horz" wrap="square" lIns="91440" tIns="45720" rIns="91440" bIns="45720" numCol="1" anchor="t" anchorCtr="0" compatLnSpc="1"/>
          <a:lstStyle/>
          <a:p>
            <a:endParaRPr lang="id-ID">
              <a:cs typeface="+mn-ea"/>
              <a:sym typeface="+mn-lt"/>
            </a:endParaRPr>
          </a:p>
        </p:txBody>
      </p:sp>
      <p:sp>
        <p:nvSpPr>
          <p:cNvPr id="1048709" name="Freeform 26"/>
          <p:cNvSpPr>
            <a:spLocks noEditPoints="1"/>
          </p:cNvSpPr>
          <p:nvPr/>
        </p:nvSpPr>
        <p:spPr bwMode="auto">
          <a:xfrm>
            <a:off x="1262030" y="3696393"/>
            <a:ext cx="199940" cy="197543"/>
          </a:xfrm>
          <a:custGeom>
            <a:avLst/>
            <a:gdLst>
              <a:gd name="T0" fmla="*/ 160 w 198"/>
              <a:gd name="T1" fmla="*/ 0 h 198"/>
              <a:gd name="T2" fmla="*/ 38 w 198"/>
              <a:gd name="T3" fmla="*/ 0 h 198"/>
              <a:gd name="T4" fmla="*/ 0 w 198"/>
              <a:gd name="T5" fmla="*/ 38 h 198"/>
              <a:gd name="T6" fmla="*/ 0 w 198"/>
              <a:gd name="T7" fmla="*/ 78 h 198"/>
              <a:gd name="T8" fmla="*/ 0 w 198"/>
              <a:gd name="T9" fmla="*/ 159 h 198"/>
              <a:gd name="T10" fmla="*/ 38 w 198"/>
              <a:gd name="T11" fmla="*/ 198 h 198"/>
              <a:gd name="T12" fmla="*/ 160 w 198"/>
              <a:gd name="T13" fmla="*/ 198 h 198"/>
              <a:gd name="T14" fmla="*/ 198 w 198"/>
              <a:gd name="T15" fmla="*/ 159 h 198"/>
              <a:gd name="T16" fmla="*/ 198 w 198"/>
              <a:gd name="T17" fmla="*/ 78 h 198"/>
              <a:gd name="T18" fmla="*/ 198 w 198"/>
              <a:gd name="T19" fmla="*/ 38 h 198"/>
              <a:gd name="T20" fmla="*/ 160 w 198"/>
              <a:gd name="T21" fmla="*/ 0 h 198"/>
              <a:gd name="T22" fmla="*/ 171 w 198"/>
              <a:gd name="T23" fmla="*/ 22 h 198"/>
              <a:gd name="T24" fmla="*/ 175 w 198"/>
              <a:gd name="T25" fmla="*/ 22 h 198"/>
              <a:gd name="T26" fmla="*/ 175 w 198"/>
              <a:gd name="T27" fmla="*/ 27 h 198"/>
              <a:gd name="T28" fmla="*/ 175 w 198"/>
              <a:gd name="T29" fmla="*/ 56 h 198"/>
              <a:gd name="T30" fmla="*/ 142 w 198"/>
              <a:gd name="T31" fmla="*/ 56 h 198"/>
              <a:gd name="T32" fmla="*/ 142 w 198"/>
              <a:gd name="T33" fmla="*/ 22 h 198"/>
              <a:gd name="T34" fmla="*/ 171 w 198"/>
              <a:gd name="T35" fmla="*/ 22 h 198"/>
              <a:gd name="T36" fmla="*/ 71 w 198"/>
              <a:gd name="T37" fmla="*/ 78 h 198"/>
              <a:gd name="T38" fmla="*/ 99 w 198"/>
              <a:gd name="T39" fmla="*/ 64 h 198"/>
              <a:gd name="T40" fmla="*/ 127 w 198"/>
              <a:gd name="T41" fmla="*/ 78 h 198"/>
              <a:gd name="T42" fmla="*/ 134 w 198"/>
              <a:gd name="T43" fmla="*/ 99 h 198"/>
              <a:gd name="T44" fmla="*/ 99 w 198"/>
              <a:gd name="T45" fmla="*/ 134 h 198"/>
              <a:gd name="T46" fmla="*/ 64 w 198"/>
              <a:gd name="T47" fmla="*/ 99 h 198"/>
              <a:gd name="T48" fmla="*/ 71 w 198"/>
              <a:gd name="T49" fmla="*/ 78 h 198"/>
              <a:gd name="T50" fmla="*/ 179 w 198"/>
              <a:gd name="T51" fmla="*/ 159 h 198"/>
              <a:gd name="T52" fmla="*/ 160 w 198"/>
              <a:gd name="T53" fmla="*/ 178 h 198"/>
              <a:gd name="T54" fmla="*/ 38 w 198"/>
              <a:gd name="T55" fmla="*/ 178 h 198"/>
              <a:gd name="T56" fmla="*/ 19 w 198"/>
              <a:gd name="T57" fmla="*/ 159 h 198"/>
              <a:gd name="T58" fmla="*/ 19 w 198"/>
              <a:gd name="T59" fmla="*/ 78 h 198"/>
              <a:gd name="T60" fmla="*/ 49 w 198"/>
              <a:gd name="T61" fmla="*/ 78 h 198"/>
              <a:gd name="T62" fmla="*/ 45 w 198"/>
              <a:gd name="T63" fmla="*/ 99 h 198"/>
              <a:gd name="T64" fmla="*/ 99 w 198"/>
              <a:gd name="T65" fmla="*/ 153 h 198"/>
              <a:gd name="T66" fmla="*/ 153 w 198"/>
              <a:gd name="T67" fmla="*/ 99 h 198"/>
              <a:gd name="T68" fmla="*/ 149 w 198"/>
              <a:gd name="T69" fmla="*/ 78 h 198"/>
              <a:gd name="T70" fmla="*/ 179 w 198"/>
              <a:gd name="T71" fmla="*/ 78 h 198"/>
              <a:gd name="T72" fmla="*/ 179 w 198"/>
              <a:gd name="T73" fmla="*/ 159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98" h="198">
                <a:moveTo>
                  <a:pt x="160" y="0"/>
                </a:moveTo>
                <a:cubicBezTo>
                  <a:pt x="38" y="0"/>
                  <a:pt x="38" y="0"/>
                  <a:pt x="38" y="0"/>
                </a:cubicBezTo>
                <a:cubicBezTo>
                  <a:pt x="17" y="0"/>
                  <a:pt x="0" y="17"/>
                  <a:pt x="0" y="38"/>
                </a:cubicBezTo>
                <a:cubicBezTo>
                  <a:pt x="0" y="78"/>
                  <a:pt x="0" y="78"/>
                  <a:pt x="0" y="78"/>
                </a:cubicBezTo>
                <a:cubicBezTo>
                  <a:pt x="0" y="159"/>
                  <a:pt x="0" y="159"/>
                  <a:pt x="0" y="159"/>
                </a:cubicBezTo>
                <a:cubicBezTo>
                  <a:pt x="0" y="181"/>
                  <a:pt x="17" y="198"/>
                  <a:pt x="38" y="198"/>
                </a:cubicBezTo>
                <a:cubicBezTo>
                  <a:pt x="160" y="198"/>
                  <a:pt x="160" y="198"/>
                  <a:pt x="160" y="198"/>
                </a:cubicBezTo>
                <a:cubicBezTo>
                  <a:pt x="181" y="198"/>
                  <a:pt x="198" y="181"/>
                  <a:pt x="198" y="159"/>
                </a:cubicBezTo>
                <a:cubicBezTo>
                  <a:pt x="198" y="78"/>
                  <a:pt x="198" y="78"/>
                  <a:pt x="198" y="78"/>
                </a:cubicBezTo>
                <a:cubicBezTo>
                  <a:pt x="198" y="38"/>
                  <a:pt x="198" y="38"/>
                  <a:pt x="198" y="38"/>
                </a:cubicBezTo>
                <a:cubicBezTo>
                  <a:pt x="198" y="17"/>
                  <a:pt x="181" y="0"/>
                  <a:pt x="160" y="0"/>
                </a:cubicBezTo>
                <a:close/>
                <a:moveTo>
                  <a:pt x="171" y="22"/>
                </a:moveTo>
                <a:cubicBezTo>
                  <a:pt x="175" y="22"/>
                  <a:pt x="175" y="22"/>
                  <a:pt x="175" y="22"/>
                </a:cubicBezTo>
                <a:cubicBezTo>
                  <a:pt x="175" y="27"/>
                  <a:pt x="175" y="27"/>
                  <a:pt x="175" y="27"/>
                </a:cubicBezTo>
                <a:cubicBezTo>
                  <a:pt x="175" y="56"/>
                  <a:pt x="175" y="56"/>
                  <a:pt x="175" y="56"/>
                </a:cubicBezTo>
                <a:cubicBezTo>
                  <a:pt x="142" y="56"/>
                  <a:pt x="142" y="56"/>
                  <a:pt x="142" y="56"/>
                </a:cubicBezTo>
                <a:cubicBezTo>
                  <a:pt x="142" y="22"/>
                  <a:pt x="142" y="22"/>
                  <a:pt x="142" y="22"/>
                </a:cubicBezTo>
                <a:lnTo>
                  <a:pt x="171" y="22"/>
                </a:lnTo>
                <a:close/>
                <a:moveTo>
                  <a:pt x="71" y="78"/>
                </a:moveTo>
                <a:cubicBezTo>
                  <a:pt x="77" y="70"/>
                  <a:pt x="87" y="64"/>
                  <a:pt x="99" y="64"/>
                </a:cubicBezTo>
                <a:cubicBezTo>
                  <a:pt x="111" y="64"/>
                  <a:pt x="121" y="70"/>
                  <a:pt x="127" y="78"/>
                </a:cubicBezTo>
                <a:cubicBezTo>
                  <a:pt x="132" y="84"/>
                  <a:pt x="134" y="91"/>
                  <a:pt x="134" y="99"/>
                </a:cubicBezTo>
                <a:cubicBezTo>
                  <a:pt x="134" y="118"/>
                  <a:pt x="118" y="134"/>
                  <a:pt x="99" y="134"/>
                </a:cubicBezTo>
                <a:cubicBezTo>
                  <a:pt x="80" y="134"/>
                  <a:pt x="64" y="118"/>
                  <a:pt x="64" y="99"/>
                </a:cubicBezTo>
                <a:cubicBezTo>
                  <a:pt x="64" y="91"/>
                  <a:pt x="67" y="84"/>
                  <a:pt x="71" y="78"/>
                </a:cubicBezTo>
                <a:close/>
                <a:moveTo>
                  <a:pt x="179" y="159"/>
                </a:moveTo>
                <a:cubicBezTo>
                  <a:pt x="179" y="170"/>
                  <a:pt x="170" y="178"/>
                  <a:pt x="160" y="178"/>
                </a:cubicBezTo>
                <a:cubicBezTo>
                  <a:pt x="38" y="178"/>
                  <a:pt x="38" y="178"/>
                  <a:pt x="38" y="178"/>
                </a:cubicBezTo>
                <a:cubicBezTo>
                  <a:pt x="28" y="178"/>
                  <a:pt x="19" y="170"/>
                  <a:pt x="19" y="159"/>
                </a:cubicBezTo>
                <a:cubicBezTo>
                  <a:pt x="19" y="78"/>
                  <a:pt x="19" y="78"/>
                  <a:pt x="19" y="78"/>
                </a:cubicBezTo>
                <a:cubicBezTo>
                  <a:pt x="49" y="78"/>
                  <a:pt x="49" y="78"/>
                  <a:pt x="49" y="78"/>
                </a:cubicBezTo>
                <a:cubicBezTo>
                  <a:pt x="46" y="85"/>
                  <a:pt x="45" y="91"/>
                  <a:pt x="45" y="99"/>
                </a:cubicBezTo>
                <a:cubicBezTo>
                  <a:pt x="45" y="129"/>
                  <a:pt x="69" y="153"/>
                  <a:pt x="99" y="153"/>
                </a:cubicBezTo>
                <a:cubicBezTo>
                  <a:pt x="129" y="153"/>
                  <a:pt x="153" y="129"/>
                  <a:pt x="153" y="99"/>
                </a:cubicBezTo>
                <a:cubicBezTo>
                  <a:pt x="153" y="91"/>
                  <a:pt x="152" y="85"/>
                  <a:pt x="149" y="78"/>
                </a:cubicBezTo>
                <a:cubicBezTo>
                  <a:pt x="179" y="78"/>
                  <a:pt x="179" y="78"/>
                  <a:pt x="179" y="78"/>
                </a:cubicBezTo>
                <a:lnTo>
                  <a:pt x="179" y="159"/>
                </a:lnTo>
                <a:close/>
              </a:path>
            </a:pathLst>
          </a:custGeom>
          <a:solidFill>
            <a:schemeClr val="bg1"/>
          </a:solidFill>
          <a:ln>
            <a:noFill/>
          </a:ln>
        </p:spPr>
        <p:txBody>
          <a:bodyPr vert="horz" wrap="square" lIns="91440" tIns="45720" rIns="91440" bIns="45720" numCol="1" anchor="t" anchorCtr="0" compatLnSpc="1"/>
          <a:lstStyle/>
          <a:p>
            <a:endParaRPr lang="id-ID">
              <a:cs typeface="+mn-ea"/>
              <a:sym typeface="+mn-lt"/>
            </a:endParaRPr>
          </a:p>
        </p:txBody>
      </p:sp>
      <p:sp>
        <p:nvSpPr>
          <p:cNvPr id="1048710" name="Freeform 24"/>
          <p:cNvSpPr/>
          <p:nvPr/>
        </p:nvSpPr>
        <p:spPr bwMode="auto">
          <a:xfrm>
            <a:off x="1418725" y="2623043"/>
            <a:ext cx="94445" cy="202045"/>
          </a:xfrm>
          <a:custGeom>
            <a:avLst/>
            <a:gdLst>
              <a:gd name="T0" fmla="*/ 63 w 63"/>
              <a:gd name="T1" fmla="*/ 44 h 137"/>
              <a:gd name="T2" fmla="*/ 42 w 63"/>
              <a:gd name="T3" fmla="*/ 44 h 137"/>
              <a:gd name="T4" fmla="*/ 42 w 63"/>
              <a:gd name="T5" fmla="*/ 30 h 137"/>
              <a:gd name="T6" fmla="*/ 48 w 63"/>
              <a:gd name="T7" fmla="*/ 24 h 137"/>
              <a:gd name="T8" fmla="*/ 63 w 63"/>
              <a:gd name="T9" fmla="*/ 24 h 137"/>
              <a:gd name="T10" fmla="*/ 63 w 63"/>
              <a:gd name="T11" fmla="*/ 0 h 137"/>
              <a:gd name="T12" fmla="*/ 42 w 63"/>
              <a:gd name="T13" fmla="*/ 0 h 137"/>
              <a:gd name="T14" fmla="*/ 13 w 63"/>
              <a:gd name="T15" fmla="*/ 29 h 137"/>
              <a:gd name="T16" fmla="*/ 13 w 63"/>
              <a:gd name="T17" fmla="*/ 44 h 137"/>
              <a:gd name="T18" fmla="*/ 0 w 63"/>
              <a:gd name="T19" fmla="*/ 44 h 137"/>
              <a:gd name="T20" fmla="*/ 0 w 63"/>
              <a:gd name="T21" fmla="*/ 68 h 137"/>
              <a:gd name="T22" fmla="*/ 13 w 63"/>
              <a:gd name="T23" fmla="*/ 68 h 137"/>
              <a:gd name="T24" fmla="*/ 13 w 63"/>
              <a:gd name="T25" fmla="*/ 137 h 137"/>
              <a:gd name="T26" fmla="*/ 42 w 63"/>
              <a:gd name="T27" fmla="*/ 137 h 137"/>
              <a:gd name="T28" fmla="*/ 42 w 63"/>
              <a:gd name="T29" fmla="*/ 68 h 137"/>
              <a:gd name="T30" fmla="*/ 61 w 63"/>
              <a:gd name="T31" fmla="*/ 68 h 137"/>
              <a:gd name="T32" fmla="*/ 63 w 63"/>
              <a:gd name="T33" fmla="*/ 4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3" h="137">
                <a:moveTo>
                  <a:pt x="63" y="44"/>
                </a:moveTo>
                <a:cubicBezTo>
                  <a:pt x="42" y="44"/>
                  <a:pt x="42" y="44"/>
                  <a:pt x="42" y="44"/>
                </a:cubicBezTo>
                <a:cubicBezTo>
                  <a:pt x="42" y="30"/>
                  <a:pt x="42" y="30"/>
                  <a:pt x="42" y="30"/>
                </a:cubicBezTo>
                <a:cubicBezTo>
                  <a:pt x="42" y="25"/>
                  <a:pt x="45" y="24"/>
                  <a:pt x="48" y="24"/>
                </a:cubicBezTo>
                <a:cubicBezTo>
                  <a:pt x="50" y="24"/>
                  <a:pt x="63" y="24"/>
                  <a:pt x="63" y="24"/>
                </a:cubicBezTo>
                <a:cubicBezTo>
                  <a:pt x="63" y="0"/>
                  <a:pt x="63" y="0"/>
                  <a:pt x="63" y="0"/>
                </a:cubicBezTo>
                <a:cubicBezTo>
                  <a:pt x="42" y="0"/>
                  <a:pt x="42" y="0"/>
                  <a:pt x="42" y="0"/>
                </a:cubicBezTo>
                <a:cubicBezTo>
                  <a:pt x="19" y="0"/>
                  <a:pt x="13" y="18"/>
                  <a:pt x="13" y="29"/>
                </a:cubicBezTo>
                <a:cubicBezTo>
                  <a:pt x="13" y="44"/>
                  <a:pt x="13" y="44"/>
                  <a:pt x="13" y="44"/>
                </a:cubicBezTo>
                <a:cubicBezTo>
                  <a:pt x="0" y="44"/>
                  <a:pt x="0" y="44"/>
                  <a:pt x="0" y="44"/>
                </a:cubicBezTo>
                <a:cubicBezTo>
                  <a:pt x="0" y="68"/>
                  <a:pt x="0" y="68"/>
                  <a:pt x="0" y="68"/>
                </a:cubicBezTo>
                <a:cubicBezTo>
                  <a:pt x="13" y="68"/>
                  <a:pt x="13" y="68"/>
                  <a:pt x="13" y="68"/>
                </a:cubicBezTo>
                <a:cubicBezTo>
                  <a:pt x="13" y="99"/>
                  <a:pt x="13" y="137"/>
                  <a:pt x="13" y="137"/>
                </a:cubicBezTo>
                <a:cubicBezTo>
                  <a:pt x="42" y="137"/>
                  <a:pt x="42" y="137"/>
                  <a:pt x="42" y="137"/>
                </a:cubicBezTo>
                <a:cubicBezTo>
                  <a:pt x="42" y="137"/>
                  <a:pt x="42" y="99"/>
                  <a:pt x="42" y="68"/>
                </a:cubicBezTo>
                <a:cubicBezTo>
                  <a:pt x="61" y="68"/>
                  <a:pt x="61" y="68"/>
                  <a:pt x="61" y="68"/>
                </a:cubicBezTo>
                <a:lnTo>
                  <a:pt x="63" y="44"/>
                </a:lnTo>
                <a:close/>
              </a:path>
            </a:pathLst>
          </a:custGeom>
          <a:solidFill>
            <a:schemeClr val="bg1"/>
          </a:solidFill>
          <a:ln>
            <a:noFill/>
          </a:ln>
        </p:spPr>
        <p:txBody>
          <a:bodyPr vert="horz" wrap="square" lIns="91440" tIns="45720" rIns="91440" bIns="45720" numCol="1" anchor="t" anchorCtr="0" compatLnSpc="1"/>
          <a:lstStyle/>
          <a:p>
            <a:endParaRPr lang="id-ID">
              <a:cs typeface="+mn-ea"/>
              <a:sym typeface="+mn-lt"/>
            </a:endParaRPr>
          </a:p>
        </p:txBody>
      </p:sp>
      <p:grpSp>
        <p:nvGrpSpPr>
          <p:cNvPr id="129" name="Group 25"/>
          <p:cNvGrpSpPr/>
          <p:nvPr/>
        </p:nvGrpSpPr>
        <p:grpSpPr>
          <a:xfrm>
            <a:off x="1373651" y="3006583"/>
            <a:ext cx="228443" cy="219464"/>
            <a:chOff x="8402638" y="2208213"/>
            <a:chExt cx="473075" cy="461962"/>
          </a:xfrm>
          <a:solidFill>
            <a:schemeClr val="bg1"/>
          </a:solidFill>
        </p:grpSpPr>
        <p:sp>
          <p:nvSpPr>
            <p:cNvPr id="1048711" name="Freeform 27"/>
            <p:cNvSpPr>
              <a:spLocks noEditPoints="1"/>
            </p:cNvSpPr>
            <p:nvPr/>
          </p:nvSpPr>
          <p:spPr bwMode="auto">
            <a:xfrm>
              <a:off x="8402638" y="2428875"/>
              <a:ext cx="473075" cy="241300"/>
            </a:xfrm>
            <a:custGeom>
              <a:avLst/>
              <a:gdLst>
                <a:gd name="T0" fmla="*/ 23 w 126"/>
                <a:gd name="T1" fmla="*/ 0 h 64"/>
                <a:gd name="T2" fmla="*/ 0 w 126"/>
                <a:gd name="T3" fmla="*/ 41 h 64"/>
                <a:gd name="T4" fmla="*/ 103 w 126"/>
                <a:gd name="T5" fmla="*/ 64 h 64"/>
                <a:gd name="T6" fmla="*/ 126 w 126"/>
                <a:gd name="T7" fmla="*/ 23 h 64"/>
                <a:gd name="T8" fmla="*/ 40 w 126"/>
                <a:gd name="T9" fmla="*/ 14 h 64"/>
                <a:gd name="T10" fmla="*/ 32 w 126"/>
                <a:gd name="T11" fmla="*/ 51 h 64"/>
                <a:gd name="T12" fmla="*/ 25 w 126"/>
                <a:gd name="T13" fmla="*/ 14 h 64"/>
                <a:gd name="T14" fmla="*/ 18 w 126"/>
                <a:gd name="T15" fmla="*/ 8 h 64"/>
                <a:gd name="T16" fmla="*/ 40 w 126"/>
                <a:gd name="T17" fmla="*/ 14 h 64"/>
                <a:gd name="T18" fmla="*/ 54 w 126"/>
                <a:gd name="T19" fmla="*/ 51 h 64"/>
                <a:gd name="T20" fmla="*/ 50 w 126"/>
                <a:gd name="T21" fmla="*/ 51 h 64"/>
                <a:gd name="T22" fmla="*/ 43 w 126"/>
                <a:gd name="T23" fmla="*/ 50 h 64"/>
                <a:gd name="T24" fmla="*/ 42 w 126"/>
                <a:gd name="T25" fmla="*/ 19 h 64"/>
                <a:gd name="T26" fmla="*/ 49 w 126"/>
                <a:gd name="T27" fmla="*/ 44 h 64"/>
                <a:gd name="T28" fmla="*/ 50 w 126"/>
                <a:gd name="T29" fmla="*/ 46 h 64"/>
                <a:gd name="T30" fmla="*/ 54 w 126"/>
                <a:gd name="T31" fmla="*/ 43 h 64"/>
                <a:gd name="T32" fmla="*/ 61 w 126"/>
                <a:gd name="T33" fmla="*/ 19 h 64"/>
                <a:gd name="T34" fmla="*/ 84 w 126"/>
                <a:gd name="T35" fmla="*/ 44 h 64"/>
                <a:gd name="T36" fmla="*/ 78 w 126"/>
                <a:gd name="T37" fmla="*/ 51 h 64"/>
                <a:gd name="T38" fmla="*/ 72 w 126"/>
                <a:gd name="T39" fmla="*/ 49 h 64"/>
                <a:gd name="T40" fmla="*/ 65 w 126"/>
                <a:gd name="T41" fmla="*/ 51 h 64"/>
                <a:gd name="T42" fmla="*/ 72 w 126"/>
                <a:gd name="T43" fmla="*/ 8 h 64"/>
                <a:gd name="T44" fmla="*/ 74 w 126"/>
                <a:gd name="T45" fmla="*/ 20 h 64"/>
                <a:gd name="T46" fmla="*/ 82 w 126"/>
                <a:gd name="T47" fmla="*/ 21 h 64"/>
                <a:gd name="T48" fmla="*/ 84 w 126"/>
                <a:gd name="T49" fmla="*/ 44 h 64"/>
                <a:gd name="T50" fmla="*/ 94 w 126"/>
                <a:gd name="T51" fmla="*/ 36 h 64"/>
                <a:gd name="T52" fmla="*/ 94 w 126"/>
                <a:gd name="T53" fmla="*/ 45 h 64"/>
                <a:gd name="T54" fmla="*/ 99 w 126"/>
                <a:gd name="T55" fmla="*/ 46 h 64"/>
                <a:gd name="T56" fmla="*/ 99 w 126"/>
                <a:gd name="T57" fmla="*/ 40 h 64"/>
                <a:gd name="T58" fmla="*/ 106 w 126"/>
                <a:gd name="T59" fmla="*/ 42 h 64"/>
                <a:gd name="T60" fmla="*/ 96 w 126"/>
                <a:gd name="T61" fmla="*/ 52 h 64"/>
                <a:gd name="T62" fmla="*/ 87 w 126"/>
                <a:gd name="T63" fmla="*/ 42 h 64"/>
                <a:gd name="T64" fmla="*/ 90 w 126"/>
                <a:gd name="T65" fmla="*/ 21 h 64"/>
                <a:gd name="T66" fmla="*/ 103 w 126"/>
                <a:gd name="T67" fmla="*/ 21 h 64"/>
                <a:gd name="T68" fmla="*/ 106 w 126"/>
                <a:gd name="T69" fmla="*/ 36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6" h="64">
                  <a:moveTo>
                    <a:pt x="103" y="0"/>
                  </a:moveTo>
                  <a:cubicBezTo>
                    <a:pt x="23" y="0"/>
                    <a:pt x="23" y="0"/>
                    <a:pt x="23" y="0"/>
                  </a:cubicBezTo>
                  <a:cubicBezTo>
                    <a:pt x="10" y="0"/>
                    <a:pt x="0" y="10"/>
                    <a:pt x="0" y="23"/>
                  </a:cubicBezTo>
                  <a:cubicBezTo>
                    <a:pt x="0" y="41"/>
                    <a:pt x="0" y="41"/>
                    <a:pt x="0" y="41"/>
                  </a:cubicBezTo>
                  <a:cubicBezTo>
                    <a:pt x="0" y="54"/>
                    <a:pt x="10" y="64"/>
                    <a:pt x="23" y="64"/>
                  </a:cubicBezTo>
                  <a:cubicBezTo>
                    <a:pt x="103" y="64"/>
                    <a:pt x="103" y="64"/>
                    <a:pt x="103" y="64"/>
                  </a:cubicBezTo>
                  <a:cubicBezTo>
                    <a:pt x="115" y="64"/>
                    <a:pt x="126" y="54"/>
                    <a:pt x="126" y="41"/>
                  </a:cubicBezTo>
                  <a:cubicBezTo>
                    <a:pt x="126" y="23"/>
                    <a:pt x="126" y="23"/>
                    <a:pt x="126" y="23"/>
                  </a:cubicBezTo>
                  <a:cubicBezTo>
                    <a:pt x="126" y="10"/>
                    <a:pt x="115" y="0"/>
                    <a:pt x="103" y="0"/>
                  </a:cubicBezTo>
                  <a:close/>
                  <a:moveTo>
                    <a:pt x="40" y="14"/>
                  </a:moveTo>
                  <a:cubicBezTo>
                    <a:pt x="32" y="14"/>
                    <a:pt x="32" y="14"/>
                    <a:pt x="32" y="14"/>
                  </a:cubicBezTo>
                  <a:cubicBezTo>
                    <a:pt x="32" y="51"/>
                    <a:pt x="32" y="51"/>
                    <a:pt x="32" y="51"/>
                  </a:cubicBezTo>
                  <a:cubicBezTo>
                    <a:pt x="25" y="51"/>
                    <a:pt x="25" y="51"/>
                    <a:pt x="25" y="51"/>
                  </a:cubicBezTo>
                  <a:cubicBezTo>
                    <a:pt x="25" y="14"/>
                    <a:pt x="25" y="14"/>
                    <a:pt x="25" y="14"/>
                  </a:cubicBezTo>
                  <a:cubicBezTo>
                    <a:pt x="18" y="14"/>
                    <a:pt x="18" y="14"/>
                    <a:pt x="18" y="14"/>
                  </a:cubicBezTo>
                  <a:cubicBezTo>
                    <a:pt x="18" y="8"/>
                    <a:pt x="18" y="8"/>
                    <a:pt x="18" y="8"/>
                  </a:cubicBezTo>
                  <a:cubicBezTo>
                    <a:pt x="40" y="8"/>
                    <a:pt x="40" y="8"/>
                    <a:pt x="40" y="8"/>
                  </a:cubicBezTo>
                  <a:lnTo>
                    <a:pt x="40" y="14"/>
                  </a:lnTo>
                  <a:close/>
                  <a:moveTo>
                    <a:pt x="61" y="51"/>
                  </a:moveTo>
                  <a:cubicBezTo>
                    <a:pt x="54" y="51"/>
                    <a:pt x="54" y="51"/>
                    <a:pt x="54" y="51"/>
                  </a:cubicBezTo>
                  <a:cubicBezTo>
                    <a:pt x="54" y="48"/>
                    <a:pt x="54" y="48"/>
                    <a:pt x="54" y="48"/>
                  </a:cubicBezTo>
                  <a:cubicBezTo>
                    <a:pt x="53" y="49"/>
                    <a:pt x="52" y="50"/>
                    <a:pt x="50" y="51"/>
                  </a:cubicBezTo>
                  <a:cubicBezTo>
                    <a:pt x="49" y="51"/>
                    <a:pt x="48" y="52"/>
                    <a:pt x="47" y="52"/>
                  </a:cubicBezTo>
                  <a:cubicBezTo>
                    <a:pt x="45" y="52"/>
                    <a:pt x="44" y="51"/>
                    <a:pt x="43" y="50"/>
                  </a:cubicBezTo>
                  <a:cubicBezTo>
                    <a:pt x="43" y="49"/>
                    <a:pt x="42" y="48"/>
                    <a:pt x="42" y="46"/>
                  </a:cubicBezTo>
                  <a:cubicBezTo>
                    <a:pt x="42" y="19"/>
                    <a:pt x="42" y="19"/>
                    <a:pt x="42" y="19"/>
                  </a:cubicBezTo>
                  <a:cubicBezTo>
                    <a:pt x="49" y="19"/>
                    <a:pt x="49" y="19"/>
                    <a:pt x="49" y="19"/>
                  </a:cubicBezTo>
                  <a:cubicBezTo>
                    <a:pt x="49" y="44"/>
                    <a:pt x="49" y="44"/>
                    <a:pt x="49" y="44"/>
                  </a:cubicBezTo>
                  <a:cubicBezTo>
                    <a:pt x="49" y="44"/>
                    <a:pt x="49" y="45"/>
                    <a:pt x="49" y="45"/>
                  </a:cubicBezTo>
                  <a:cubicBezTo>
                    <a:pt x="49" y="46"/>
                    <a:pt x="50" y="46"/>
                    <a:pt x="50" y="46"/>
                  </a:cubicBezTo>
                  <a:cubicBezTo>
                    <a:pt x="51" y="46"/>
                    <a:pt x="51" y="46"/>
                    <a:pt x="52" y="45"/>
                  </a:cubicBezTo>
                  <a:cubicBezTo>
                    <a:pt x="53" y="45"/>
                    <a:pt x="54" y="44"/>
                    <a:pt x="54" y="43"/>
                  </a:cubicBezTo>
                  <a:cubicBezTo>
                    <a:pt x="54" y="19"/>
                    <a:pt x="54" y="19"/>
                    <a:pt x="54" y="19"/>
                  </a:cubicBezTo>
                  <a:cubicBezTo>
                    <a:pt x="61" y="19"/>
                    <a:pt x="61" y="19"/>
                    <a:pt x="61" y="19"/>
                  </a:cubicBezTo>
                  <a:lnTo>
                    <a:pt x="61" y="51"/>
                  </a:lnTo>
                  <a:close/>
                  <a:moveTo>
                    <a:pt x="84" y="44"/>
                  </a:moveTo>
                  <a:cubicBezTo>
                    <a:pt x="84" y="47"/>
                    <a:pt x="83" y="48"/>
                    <a:pt x="82" y="50"/>
                  </a:cubicBezTo>
                  <a:cubicBezTo>
                    <a:pt x="81" y="51"/>
                    <a:pt x="80" y="51"/>
                    <a:pt x="78" y="51"/>
                  </a:cubicBezTo>
                  <a:cubicBezTo>
                    <a:pt x="77" y="51"/>
                    <a:pt x="75" y="51"/>
                    <a:pt x="74" y="51"/>
                  </a:cubicBezTo>
                  <a:cubicBezTo>
                    <a:pt x="74" y="50"/>
                    <a:pt x="73" y="50"/>
                    <a:pt x="72" y="49"/>
                  </a:cubicBezTo>
                  <a:cubicBezTo>
                    <a:pt x="72" y="51"/>
                    <a:pt x="72" y="51"/>
                    <a:pt x="72" y="51"/>
                  </a:cubicBezTo>
                  <a:cubicBezTo>
                    <a:pt x="65" y="51"/>
                    <a:pt x="65" y="51"/>
                    <a:pt x="65" y="51"/>
                  </a:cubicBezTo>
                  <a:cubicBezTo>
                    <a:pt x="65" y="8"/>
                    <a:pt x="65" y="8"/>
                    <a:pt x="65" y="8"/>
                  </a:cubicBezTo>
                  <a:cubicBezTo>
                    <a:pt x="72" y="8"/>
                    <a:pt x="72" y="8"/>
                    <a:pt x="72" y="8"/>
                  </a:cubicBezTo>
                  <a:cubicBezTo>
                    <a:pt x="72" y="22"/>
                    <a:pt x="72" y="22"/>
                    <a:pt x="72" y="22"/>
                  </a:cubicBezTo>
                  <a:cubicBezTo>
                    <a:pt x="73" y="21"/>
                    <a:pt x="74" y="20"/>
                    <a:pt x="74" y="20"/>
                  </a:cubicBezTo>
                  <a:cubicBezTo>
                    <a:pt x="75" y="19"/>
                    <a:pt x="76" y="19"/>
                    <a:pt x="77" y="19"/>
                  </a:cubicBezTo>
                  <a:cubicBezTo>
                    <a:pt x="79" y="19"/>
                    <a:pt x="81" y="19"/>
                    <a:pt x="82" y="21"/>
                  </a:cubicBezTo>
                  <a:cubicBezTo>
                    <a:pt x="83" y="22"/>
                    <a:pt x="84" y="24"/>
                    <a:pt x="84" y="27"/>
                  </a:cubicBezTo>
                  <a:lnTo>
                    <a:pt x="84" y="44"/>
                  </a:lnTo>
                  <a:close/>
                  <a:moveTo>
                    <a:pt x="106" y="36"/>
                  </a:moveTo>
                  <a:cubicBezTo>
                    <a:pt x="94" y="36"/>
                    <a:pt x="94" y="36"/>
                    <a:pt x="94" y="36"/>
                  </a:cubicBezTo>
                  <a:cubicBezTo>
                    <a:pt x="94" y="42"/>
                    <a:pt x="94" y="42"/>
                    <a:pt x="94" y="42"/>
                  </a:cubicBezTo>
                  <a:cubicBezTo>
                    <a:pt x="94" y="44"/>
                    <a:pt x="94" y="45"/>
                    <a:pt x="94" y="45"/>
                  </a:cubicBezTo>
                  <a:cubicBezTo>
                    <a:pt x="95" y="46"/>
                    <a:pt x="95" y="46"/>
                    <a:pt x="96" y="46"/>
                  </a:cubicBezTo>
                  <a:cubicBezTo>
                    <a:pt x="97" y="46"/>
                    <a:pt x="98" y="46"/>
                    <a:pt x="99" y="46"/>
                  </a:cubicBezTo>
                  <a:cubicBezTo>
                    <a:pt x="99" y="45"/>
                    <a:pt x="99" y="44"/>
                    <a:pt x="99" y="42"/>
                  </a:cubicBezTo>
                  <a:cubicBezTo>
                    <a:pt x="99" y="40"/>
                    <a:pt x="99" y="40"/>
                    <a:pt x="99" y="40"/>
                  </a:cubicBezTo>
                  <a:cubicBezTo>
                    <a:pt x="106" y="40"/>
                    <a:pt x="106" y="40"/>
                    <a:pt x="106" y="40"/>
                  </a:cubicBezTo>
                  <a:cubicBezTo>
                    <a:pt x="106" y="42"/>
                    <a:pt x="106" y="42"/>
                    <a:pt x="106" y="42"/>
                  </a:cubicBezTo>
                  <a:cubicBezTo>
                    <a:pt x="106" y="45"/>
                    <a:pt x="105" y="48"/>
                    <a:pt x="103" y="49"/>
                  </a:cubicBezTo>
                  <a:cubicBezTo>
                    <a:pt x="102" y="51"/>
                    <a:pt x="99" y="52"/>
                    <a:pt x="96" y="52"/>
                  </a:cubicBezTo>
                  <a:cubicBezTo>
                    <a:pt x="93" y="52"/>
                    <a:pt x="91" y="51"/>
                    <a:pt x="89" y="49"/>
                  </a:cubicBezTo>
                  <a:cubicBezTo>
                    <a:pt x="88" y="48"/>
                    <a:pt x="87" y="45"/>
                    <a:pt x="87" y="42"/>
                  </a:cubicBezTo>
                  <a:cubicBezTo>
                    <a:pt x="87" y="28"/>
                    <a:pt x="87" y="28"/>
                    <a:pt x="87" y="28"/>
                  </a:cubicBezTo>
                  <a:cubicBezTo>
                    <a:pt x="87" y="25"/>
                    <a:pt x="88" y="23"/>
                    <a:pt x="90" y="21"/>
                  </a:cubicBezTo>
                  <a:cubicBezTo>
                    <a:pt x="91" y="19"/>
                    <a:pt x="94" y="18"/>
                    <a:pt x="97" y="18"/>
                  </a:cubicBezTo>
                  <a:cubicBezTo>
                    <a:pt x="100" y="18"/>
                    <a:pt x="102" y="19"/>
                    <a:pt x="103" y="21"/>
                  </a:cubicBezTo>
                  <a:cubicBezTo>
                    <a:pt x="105" y="22"/>
                    <a:pt x="106" y="25"/>
                    <a:pt x="106" y="28"/>
                  </a:cubicBezTo>
                  <a:lnTo>
                    <a:pt x="106" y="36"/>
                  </a:lnTo>
                  <a:close/>
                </a:path>
              </a:pathLst>
            </a:custGeom>
            <a:grpFill/>
            <a:ln>
              <a:noFill/>
            </a:ln>
          </p:spPr>
          <p:txBody>
            <a:bodyPr vert="horz" wrap="square" lIns="91440" tIns="45720" rIns="91440" bIns="45720" numCol="1" anchor="t" anchorCtr="0" compatLnSpc="1"/>
            <a:lstStyle/>
            <a:p>
              <a:endParaRPr lang="id-ID">
                <a:cs typeface="+mn-ea"/>
                <a:sym typeface="+mn-lt"/>
              </a:endParaRPr>
            </a:p>
          </p:txBody>
        </p:sp>
        <p:sp>
          <p:nvSpPr>
            <p:cNvPr id="1048712" name="Freeform 28"/>
            <p:cNvSpPr/>
            <p:nvPr/>
          </p:nvSpPr>
          <p:spPr bwMode="auto">
            <a:xfrm>
              <a:off x="8755063" y="2519363"/>
              <a:ext cx="19050" cy="26988"/>
            </a:xfrm>
            <a:custGeom>
              <a:avLst/>
              <a:gdLst>
                <a:gd name="T0" fmla="*/ 2 w 5"/>
                <a:gd name="T1" fmla="*/ 0 h 7"/>
                <a:gd name="T2" fmla="*/ 0 w 5"/>
                <a:gd name="T3" fmla="*/ 1 h 7"/>
                <a:gd name="T4" fmla="*/ 0 w 5"/>
                <a:gd name="T5" fmla="*/ 4 h 7"/>
                <a:gd name="T6" fmla="*/ 0 w 5"/>
                <a:gd name="T7" fmla="*/ 7 h 7"/>
                <a:gd name="T8" fmla="*/ 5 w 5"/>
                <a:gd name="T9" fmla="*/ 7 h 7"/>
                <a:gd name="T10" fmla="*/ 5 w 5"/>
                <a:gd name="T11" fmla="*/ 4 h 7"/>
                <a:gd name="T12" fmla="*/ 4 w 5"/>
                <a:gd name="T13" fmla="*/ 1 h 7"/>
                <a:gd name="T14" fmla="*/ 2 w 5"/>
                <a:gd name="T15" fmla="*/ 0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7">
                  <a:moveTo>
                    <a:pt x="2" y="0"/>
                  </a:moveTo>
                  <a:cubicBezTo>
                    <a:pt x="1" y="0"/>
                    <a:pt x="1" y="0"/>
                    <a:pt x="0" y="1"/>
                  </a:cubicBezTo>
                  <a:cubicBezTo>
                    <a:pt x="0" y="1"/>
                    <a:pt x="0" y="2"/>
                    <a:pt x="0" y="4"/>
                  </a:cubicBezTo>
                  <a:cubicBezTo>
                    <a:pt x="0" y="7"/>
                    <a:pt x="0" y="7"/>
                    <a:pt x="0" y="7"/>
                  </a:cubicBezTo>
                  <a:cubicBezTo>
                    <a:pt x="5" y="7"/>
                    <a:pt x="5" y="7"/>
                    <a:pt x="5" y="7"/>
                  </a:cubicBezTo>
                  <a:cubicBezTo>
                    <a:pt x="5" y="4"/>
                    <a:pt x="5" y="4"/>
                    <a:pt x="5" y="4"/>
                  </a:cubicBezTo>
                  <a:cubicBezTo>
                    <a:pt x="5" y="2"/>
                    <a:pt x="5" y="1"/>
                    <a:pt x="4" y="1"/>
                  </a:cubicBezTo>
                  <a:cubicBezTo>
                    <a:pt x="4" y="0"/>
                    <a:pt x="3" y="0"/>
                    <a:pt x="2" y="0"/>
                  </a:cubicBezTo>
                  <a:close/>
                </a:path>
              </a:pathLst>
            </a:custGeom>
            <a:grpFill/>
            <a:ln>
              <a:noFill/>
            </a:ln>
          </p:spPr>
          <p:txBody>
            <a:bodyPr vert="horz" wrap="square" lIns="91440" tIns="45720" rIns="91440" bIns="45720" numCol="1" anchor="t" anchorCtr="0" compatLnSpc="1"/>
            <a:lstStyle/>
            <a:p>
              <a:endParaRPr lang="id-ID">
                <a:cs typeface="+mn-ea"/>
                <a:sym typeface="+mn-lt"/>
              </a:endParaRPr>
            </a:p>
          </p:txBody>
        </p:sp>
        <p:sp>
          <p:nvSpPr>
            <p:cNvPr id="1048713" name="Freeform 29"/>
            <p:cNvSpPr/>
            <p:nvPr/>
          </p:nvSpPr>
          <p:spPr bwMode="auto">
            <a:xfrm>
              <a:off x="8672513" y="2519363"/>
              <a:ext cx="19050" cy="82550"/>
            </a:xfrm>
            <a:custGeom>
              <a:avLst/>
              <a:gdLst>
                <a:gd name="T0" fmla="*/ 2 w 5"/>
                <a:gd name="T1" fmla="*/ 0 h 22"/>
                <a:gd name="T2" fmla="*/ 1 w 5"/>
                <a:gd name="T3" fmla="*/ 0 h 22"/>
                <a:gd name="T4" fmla="*/ 0 w 5"/>
                <a:gd name="T5" fmla="*/ 1 h 22"/>
                <a:gd name="T6" fmla="*/ 0 w 5"/>
                <a:gd name="T7" fmla="*/ 21 h 22"/>
                <a:gd name="T8" fmla="*/ 1 w 5"/>
                <a:gd name="T9" fmla="*/ 22 h 22"/>
                <a:gd name="T10" fmla="*/ 3 w 5"/>
                <a:gd name="T11" fmla="*/ 22 h 22"/>
                <a:gd name="T12" fmla="*/ 5 w 5"/>
                <a:gd name="T13" fmla="*/ 22 h 22"/>
                <a:gd name="T14" fmla="*/ 5 w 5"/>
                <a:gd name="T15" fmla="*/ 20 h 22"/>
                <a:gd name="T16" fmla="*/ 5 w 5"/>
                <a:gd name="T17" fmla="*/ 3 h 22"/>
                <a:gd name="T18" fmla="*/ 4 w 5"/>
                <a:gd name="T19" fmla="*/ 1 h 22"/>
                <a:gd name="T20" fmla="*/ 2 w 5"/>
                <a:gd name="T21"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 h="22">
                  <a:moveTo>
                    <a:pt x="2" y="0"/>
                  </a:moveTo>
                  <a:cubicBezTo>
                    <a:pt x="2" y="0"/>
                    <a:pt x="2" y="0"/>
                    <a:pt x="1" y="0"/>
                  </a:cubicBezTo>
                  <a:cubicBezTo>
                    <a:pt x="1" y="0"/>
                    <a:pt x="0" y="1"/>
                    <a:pt x="0" y="1"/>
                  </a:cubicBezTo>
                  <a:cubicBezTo>
                    <a:pt x="0" y="21"/>
                    <a:pt x="0" y="21"/>
                    <a:pt x="0" y="21"/>
                  </a:cubicBezTo>
                  <a:cubicBezTo>
                    <a:pt x="0" y="22"/>
                    <a:pt x="1" y="22"/>
                    <a:pt x="1" y="22"/>
                  </a:cubicBezTo>
                  <a:cubicBezTo>
                    <a:pt x="2" y="22"/>
                    <a:pt x="2" y="22"/>
                    <a:pt x="3" y="22"/>
                  </a:cubicBezTo>
                  <a:cubicBezTo>
                    <a:pt x="4" y="22"/>
                    <a:pt x="4" y="22"/>
                    <a:pt x="5" y="22"/>
                  </a:cubicBezTo>
                  <a:cubicBezTo>
                    <a:pt x="5" y="21"/>
                    <a:pt x="5" y="21"/>
                    <a:pt x="5" y="20"/>
                  </a:cubicBezTo>
                  <a:cubicBezTo>
                    <a:pt x="5" y="3"/>
                    <a:pt x="5" y="3"/>
                    <a:pt x="5" y="3"/>
                  </a:cubicBezTo>
                  <a:cubicBezTo>
                    <a:pt x="5" y="2"/>
                    <a:pt x="5" y="1"/>
                    <a:pt x="4" y="1"/>
                  </a:cubicBezTo>
                  <a:cubicBezTo>
                    <a:pt x="4" y="0"/>
                    <a:pt x="3" y="0"/>
                    <a:pt x="2" y="0"/>
                  </a:cubicBezTo>
                  <a:close/>
                </a:path>
              </a:pathLst>
            </a:custGeom>
            <a:grpFill/>
            <a:ln>
              <a:noFill/>
            </a:ln>
          </p:spPr>
          <p:txBody>
            <a:bodyPr vert="horz" wrap="square" lIns="91440" tIns="45720" rIns="91440" bIns="45720" numCol="1" anchor="t" anchorCtr="0" compatLnSpc="1"/>
            <a:lstStyle/>
            <a:p>
              <a:endParaRPr lang="id-ID">
                <a:cs typeface="+mn-ea"/>
                <a:sym typeface="+mn-lt"/>
              </a:endParaRPr>
            </a:p>
          </p:txBody>
        </p:sp>
        <p:sp>
          <p:nvSpPr>
            <p:cNvPr id="1048714" name="Freeform 30"/>
            <p:cNvSpPr/>
            <p:nvPr/>
          </p:nvSpPr>
          <p:spPr bwMode="auto">
            <a:xfrm>
              <a:off x="8493126" y="2208213"/>
              <a:ext cx="101600" cy="179388"/>
            </a:xfrm>
            <a:custGeom>
              <a:avLst/>
              <a:gdLst>
                <a:gd name="T0" fmla="*/ 21 w 64"/>
                <a:gd name="T1" fmla="*/ 113 h 113"/>
                <a:gd name="T2" fmla="*/ 40 w 64"/>
                <a:gd name="T3" fmla="*/ 113 h 113"/>
                <a:gd name="T4" fmla="*/ 40 w 64"/>
                <a:gd name="T5" fmla="*/ 66 h 113"/>
                <a:gd name="T6" fmla="*/ 64 w 64"/>
                <a:gd name="T7" fmla="*/ 0 h 113"/>
                <a:gd name="T8" fmla="*/ 42 w 64"/>
                <a:gd name="T9" fmla="*/ 0 h 113"/>
                <a:gd name="T10" fmla="*/ 31 w 64"/>
                <a:gd name="T11" fmla="*/ 45 h 113"/>
                <a:gd name="T12" fmla="*/ 31 w 64"/>
                <a:gd name="T13" fmla="*/ 45 h 113"/>
                <a:gd name="T14" fmla="*/ 19 w 64"/>
                <a:gd name="T15" fmla="*/ 0 h 113"/>
                <a:gd name="T16" fmla="*/ 0 w 64"/>
                <a:gd name="T17" fmla="*/ 0 h 113"/>
                <a:gd name="T18" fmla="*/ 21 w 64"/>
                <a:gd name="T19" fmla="*/ 68 h 113"/>
                <a:gd name="T20" fmla="*/ 21 w 64"/>
                <a:gd name="T21" fmla="*/ 113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 h="113">
                  <a:moveTo>
                    <a:pt x="21" y="113"/>
                  </a:moveTo>
                  <a:lnTo>
                    <a:pt x="40" y="113"/>
                  </a:lnTo>
                  <a:lnTo>
                    <a:pt x="40" y="66"/>
                  </a:lnTo>
                  <a:lnTo>
                    <a:pt x="64" y="0"/>
                  </a:lnTo>
                  <a:lnTo>
                    <a:pt x="42" y="0"/>
                  </a:lnTo>
                  <a:lnTo>
                    <a:pt x="31" y="45"/>
                  </a:lnTo>
                  <a:lnTo>
                    <a:pt x="31" y="45"/>
                  </a:lnTo>
                  <a:lnTo>
                    <a:pt x="19" y="0"/>
                  </a:lnTo>
                  <a:lnTo>
                    <a:pt x="0" y="0"/>
                  </a:lnTo>
                  <a:lnTo>
                    <a:pt x="21" y="68"/>
                  </a:lnTo>
                  <a:lnTo>
                    <a:pt x="21" y="113"/>
                  </a:lnTo>
                  <a:close/>
                </a:path>
              </a:pathLst>
            </a:custGeom>
            <a:grpFill/>
            <a:ln>
              <a:noFill/>
            </a:ln>
          </p:spPr>
          <p:txBody>
            <a:bodyPr vert="horz" wrap="square" lIns="91440" tIns="45720" rIns="91440" bIns="45720" numCol="1" anchor="t" anchorCtr="0" compatLnSpc="1"/>
            <a:lstStyle/>
            <a:p>
              <a:endParaRPr lang="id-ID">
                <a:cs typeface="+mn-ea"/>
                <a:sym typeface="+mn-lt"/>
              </a:endParaRPr>
            </a:p>
          </p:txBody>
        </p:sp>
        <p:sp>
          <p:nvSpPr>
            <p:cNvPr id="1048715" name="Freeform 31"/>
            <p:cNvSpPr>
              <a:spLocks noEditPoints="1"/>
            </p:cNvSpPr>
            <p:nvPr/>
          </p:nvSpPr>
          <p:spPr bwMode="auto">
            <a:xfrm>
              <a:off x="8594726" y="2252663"/>
              <a:ext cx="77788" cy="139700"/>
            </a:xfrm>
            <a:custGeom>
              <a:avLst/>
              <a:gdLst>
                <a:gd name="T0" fmla="*/ 11 w 21"/>
                <a:gd name="T1" fmla="*/ 37 h 37"/>
                <a:gd name="T2" fmla="*/ 18 w 21"/>
                <a:gd name="T3" fmla="*/ 34 h 37"/>
                <a:gd name="T4" fmla="*/ 21 w 21"/>
                <a:gd name="T5" fmla="*/ 27 h 37"/>
                <a:gd name="T6" fmla="*/ 21 w 21"/>
                <a:gd name="T7" fmla="*/ 9 h 37"/>
                <a:gd name="T8" fmla="*/ 18 w 21"/>
                <a:gd name="T9" fmla="*/ 2 h 37"/>
                <a:gd name="T10" fmla="*/ 11 w 21"/>
                <a:gd name="T11" fmla="*/ 0 h 37"/>
                <a:gd name="T12" fmla="*/ 3 w 21"/>
                <a:gd name="T13" fmla="*/ 2 h 37"/>
                <a:gd name="T14" fmla="*/ 0 w 21"/>
                <a:gd name="T15" fmla="*/ 9 h 37"/>
                <a:gd name="T16" fmla="*/ 0 w 21"/>
                <a:gd name="T17" fmla="*/ 27 h 37"/>
                <a:gd name="T18" fmla="*/ 3 w 21"/>
                <a:gd name="T19" fmla="*/ 34 h 37"/>
                <a:gd name="T20" fmla="*/ 11 w 21"/>
                <a:gd name="T21" fmla="*/ 37 h 37"/>
                <a:gd name="T22" fmla="*/ 8 w 21"/>
                <a:gd name="T23" fmla="*/ 8 h 37"/>
                <a:gd name="T24" fmla="*/ 8 w 21"/>
                <a:gd name="T25" fmla="*/ 7 h 37"/>
                <a:gd name="T26" fmla="*/ 11 w 21"/>
                <a:gd name="T27" fmla="*/ 6 h 37"/>
                <a:gd name="T28" fmla="*/ 13 w 21"/>
                <a:gd name="T29" fmla="*/ 7 h 37"/>
                <a:gd name="T30" fmla="*/ 14 w 21"/>
                <a:gd name="T31" fmla="*/ 8 h 37"/>
                <a:gd name="T32" fmla="*/ 14 w 21"/>
                <a:gd name="T33" fmla="*/ 28 h 37"/>
                <a:gd name="T34" fmla="*/ 13 w 21"/>
                <a:gd name="T35" fmla="*/ 30 h 37"/>
                <a:gd name="T36" fmla="*/ 11 w 21"/>
                <a:gd name="T37" fmla="*/ 31 h 37"/>
                <a:gd name="T38" fmla="*/ 8 w 21"/>
                <a:gd name="T39" fmla="*/ 30 h 37"/>
                <a:gd name="T40" fmla="*/ 8 w 21"/>
                <a:gd name="T41" fmla="*/ 28 h 37"/>
                <a:gd name="T42" fmla="*/ 8 w 21"/>
                <a:gd name="T43" fmla="*/ 8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 h="37">
                  <a:moveTo>
                    <a:pt x="11" y="37"/>
                  </a:moveTo>
                  <a:cubicBezTo>
                    <a:pt x="14" y="37"/>
                    <a:pt x="16" y="36"/>
                    <a:pt x="18" y="34"/>
                  </a:cubicBezTo>
                  <a:cubicBezTo>
                    <a:pt x="20" y="32"/>
                    <a:pt x="21" y="30"/>
                    <a:pt x="21" y="27"/>
                  </a:cubicBezTo>
                  <a:cubicBezTo>
                    <a:pt x="21" y="9"/>
                    <a:pt x="21" y="9"/>
                    <a:pt x="21" y="9"/>
                  </a:cubicBezTo>
                  <a:cubicBezTo>
                    <a:pt x="21" y="6"/>
                    <a:pt x="20" y="4"/>
                    <a:pt x="18" y="2"/>
                  </a:cubicBezTo>
                  <a:cubicBezTo>
                    <a:pt x="16" y="1"/>
                    <a:pt x="14" y="0"/>
                    <a:pt x="11" y="0"/>
                  </a:cubicBezTo>
                  <a:cubicBezTo>
                    <a:pt x="8" y="0"/>
                    <a:pt x="5" y="1"/>
                    <a:pt x="3" y="2"/>
                  </a:cubicBezTo>
                  <a:cubicBezTo>
                    <a:pt x="1" y="4"/>
                    <a:pt x="0" y="6"/>
                    <a:pt x="0" y="9"/>
                  </a:cubicBezTo>
                  <a:cubicBezTo>
                    <a:pt x="0" y="27"/>
                    <a:pt x="0" y="27"/>
                    <a:pt x="0" y="27"/>
                  </a:cubicBezTo>
                  <a:cubicBezTo>
                    <a:pt x="0" y="30"/>
                    <a:pt x="1" y="32"/>
                    <a:pt x="3" y="34"/>
                  </a:cubicBezTo>
                  <a:cubicBezTo>
                    <a:pt x="5" y="36"/>
                    <a:pt x="7" y="37"/>
                    <a:pt x="11" y="37"/>
                  </a:cubicBezTo>
                  <a:close/>
                  <a:moveTo>
                    <a:pt x="8" y="8"/>
                  </a:moveTo>
                  <a:cubicBezTo>
                    <a:pt x="8" y="8"/>
                    <a:pt x="8" y="7"/>
                    <a:pt x="8" y="7"/>
                  </a:cubicBezTo>
                  <a:cubicBezTo>
                    <a:pt x="9" y="6"/>
                    <a:pt x="10" y="6"/>
                    <a:pt x="11" y="6"/>
                  </a:cubicBezTo>
                  <a:cubicBezTo>
                    <a:pt x="12" y="6"/>
                    <a:pt x="12" y="6"/>
                    <a:pt x="13" y="7"/>
                  </a:cubicBezTo>
                  <a:cubicBezTo>
                    <a:pt x="13" y="7"/>
                    <a:pt x="14" y="8"/>
                    <a:pt x="14" y="8"/>
                  </a:cubicBezTo>
                  <a:cubicBezTo>
                    <a:pt x="14" y="28"/>
                    <a:pt x="14" y="28"/>
                    <a:pt x="14" y="28"/>
                  </a:cubicBezTo>
                  <a:cubicBezTo>
                    <a:pt x="14" y="28"/>
                    <a:pt x="13" y="29"/>
                    <a:pt x="13" y="30"/>
                  </a:cubicBezTo>
                  <a:cubicBezTo>
                    <a:pt x="12" y="30"/>
                    <a:pt x="12" y="31"/>
                    <a:pt x="11" y="31"/>
                  </a:cubicBezTo>
                  <a:cubicBezTo>
                    <a:pt x="10" y="31"/>
                    <a:pt x="9" y="30"/>
                    <a:pt x="8" y="30"/>
                  </a:cubicBezTo>
                  <a:cubicBezTo>
                    <a:pt x="8" y="29"/>
                    <a:pt x="8" y="28"/>
                    <a:pt x="8" y="28"/>
                  </a:cubicBezTo>
                  <a:lnTo>
                    <a:pt x="8" y="8"/>
                  </a:lnTo>
                  <a:close/>
                </a:path>
              </a:pathLst>
            </a:custGeom>
            <a:grpFill/>
            <a:ln>
              <a:noFill/>
            </a:ln>
          </p:spPr>
          <p:txBody>
            <a:bodyPr vert="horz" wrap="square" lIns="91440" tIns="45720" rIns="91440" bIns="45720" numCol="1" anchor="t" anchorCtr="0" compatLnSpc="1"/>
            <a:lstStyle/>
            <a:p>
              <a:endParaRPr lang="id-ID">
                <a:cs typeface="+mn-ea"/>
                <a:sym typeface="+mn-lt"/>
              </a:endParaRPr>
            </a:p>
          </p:txBody>
        </p:sp>
        <p:sp>
          <p:nvSpPr>
            <p:cNvPr id="1048716" name="Freeform 32"/>
            <p:cNvSpPr/>
            <p:nvPr/>
          </p:nvSpPr>
          <p:spPr bwMode="auto">
            <a:xfrm>
              <a:off x="8696326" y="2255838"/>
              <a:ext cx="74613" cy="131763"/>
            </a:xfrm>
            <a:custGeom>
              <a:avLst/>
              <a:gdLst>
                <a:gd name="T0" fmla="*/ 5 w 20"/>
                <a:gd name="T1" fmla="*/ 35 h 35"/>
                <a:gd name="T2" fmla="*/ 9 w 20"/>
                <a:gd name="T3" fmla="*/ 34 h 35"/>
                <a:gd name="T4" fmla="*/ 13 w 20"/>
                <a:gd name="T5" fmla="*/ 31 h 35"/>
                <a:gd name="T6" fmla="*/ 13 w 20"/>
                <a:gd name="T7" fmla="*/ 35 h 35"/>
                <a:gd name="T8" fmla="*/ 20 w 20"/>
                <a:gd name="T9" fmla="*/ 35 h 35"/>
                <a:gd name="T10" fmla="*/ 20 w 20"/>
                <a:gd name="T11" fmla="*/ 0 h 35"/>
                <a:gd name="T12" fmla="*/ 13 w 20"/>
                <a:gd name="T13" fmla="*/ 0 h 35"/>
                <a:gd name="T14" fmla="*/ 13 w 20"/>
                <a:gd name="T15" fmla="*/ 26 h 35"/>
                <a:gd name="T16" fmla="*/ 11 w 20"/>
                <a:gd name="T17" fmla="*/ 28 h 35"/>
                <a:gd name="T18" fmla="*/ 9 w 20"/>
                <a:gd name="T19" fmla="*/ 29 h 35"/>
                <a:gd name="T20" fmla="*/ 8 w 20"/>
                <a:gd name="T21" fmla="*/ 28 h 35"/>
                <a:gd name="T22" fmla="*/ 7 w 20"/>
                <a:gd name="T23" fmla="*/ 27 h 35"/>
                <a:gd name="T24" fmla="*/ 7 w 20"/>
                <a:gd name="T25" fmla="*/ 0 h 35"/>
                <a:gd name="T26" fmla="*/ 0 w 20"/>
                <a:gd name="T27" fmla="*/ 0 h 35"/>
                <a:gd name="T28" fmla="*/ 0 w 20"/>
                <a:gd name="T29" fmla="*/ 29 h 35"/>
                <a:gd name="T30" fmla="*/ 1 w 20"/>
                <a:gd name="T31" fmla="*/ 34 h 35"/>
                <a:gd name="T32" fmla="*/ 5 w 20"/>
                <a:gd name="T33"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35">
                  <a:moveTo>
                    <a:pt x="5" y="35"/>
                  </a:moveTo>
                  <a:cubicBezTo>
                    <a:pt x="6" y="35"/>
                    <a:pt x="8" y="35"/>
                    <a:pt x="9" y="34"/>
                  </a:cubicBezTo>
                  <a:cubicBezTo>
                    <a:pt x="10" y="33"/>
                    <a:pt x="12" y="32"/>
                    <a:pt x="13" y="31"/>
                  </a:cubicBezTo>
                  <a:cubicBezTo>
                    <a:pt x="13" y="35"/>
                    <a:pt x="13" y="35"/>
                    <a:pt x="13" y="35"/>
                  </a:cubicBezTo>
                  <a:cubicBezTo>
                    <a:pt x="20" y="35"/>
                    <a:pt x="20" y="35"/>
                    <a:pt x="20" y="35"/>
                  </a:cubicBezTo>
                  <a:cubicBezTo>
                    <a:pt x="20" y="0"/>
                    <a:pt x="20" y="0"/>
                    <a:pt x="20" y="0"/>
                  </a:cubicBezTo>
                  <a:cubicBezTo>
                    <a:pt x="13" y="0"/>
                    <a:pt x="13" y="0"/>
                    <a:pt x="13" y="0"/>
                  </a:cubicBezTo>
                  <a:cubicBezTo>
                    <a:pt x="13" y="26"/>
                    <a:pt x="13" y="26"/>
                    <a:pt x="13" y="26"/>
                  </a:cubicBezTo>
                  <a:cubicBezTo>
                    <a:pt x="13" y="27"/>
                    <a:pt x="12" y="28"/>
                    <a:pt x="11" y="28"/>
                  </a:cubicBezTo>
                  <a:cubicBezTo>
                    <a:pt x="10" y="29"/>
                    <a:pt x="9" y="29"/>
                    <a:pt x="9" y="29"/>
                  </a:cubicBezTo>
                  <a:cubicBezTo>
                    <a:pt x="8" y="29"/>
                    <a:pt x="8" y="29"/>
                    <a:pt x="8" y="28"/>
                  </a:cubicBezTo>
                  <a:cubicBezTo>
                    <a:pt x="7" y="28"/>
                    <a:pt x="7" y="27"/>
                    <a:pt x="7" y="27"/>
                  </a:cubicBezTo>
                  <a:cubicBezTo>
                    <a:pt x="7" y="0"/>
                    <a:pt x="7" y="0"/>
                    <a:pt x="7" y="0"/>
                  </a:cubicBezTo>
                  <a:cubicBezTo>
                    <a:pt x="0" y="0"/>
                    <a:pt x="0" y="0"/>
                    <a:pt x="0" y="0"/>
                  </a:cubicBezTo>
                  <a:cubicBezTo>
                    <a:pt x="0" y="29"/>
                    <a:pt x="0" y="29"/>
                    <a:pt x="0" y="29"/>
                  </a:cubicBezTo>
                  <a:cubicBezTo>
                    <a:pt x="0" y="31"/>
                    <a:pt x="0" y="33"/>
                    <a:pt x="1" y="34"/>
                  </a:cubicBezTo>
                  <a:cubicBezTo>
                    <a:pt x="2" y="35"/>
                    <a:pt x="3" y="35"/>
                    <a:pt x="5" y="35"/>
                  </a:cubicBezTo>
                  <a:close/>
                </a:path>
              </a:pathLst>
            </a:custGeom>
            <a:grpFill/>
            <a:ln>
              <a:noFill/>
            </a:ln>
          </p:spPr>
          <p:txBody>
            <a:bodyPr vert="horz" wrap="square" lIns="91440" tIns="45720" rIns="91440" bIns="45720" numCol="1" anchor="t" anchorCtr="0" compatLnSpc="1"/>
            <a:lstStyle/>
            <a:p>
              <a:endParaRPr lang="id-ID">
                <a:cs typeface="+mn-ea"/>
                <a:sym typeface="+mn-lt"/>
              </a:endParaRPr>
            </a:p>
          </p:txBody>
        </p:sp>
      </p:grpSp>
      <p:sp>
        <p:nvSpPr>
          <p:cNvPr id="1048717" name="矩形 47"/>
          <p:cNvSpPr/>
          <p:nvPr/>
        </p:nvSpPr>
        <p:spPr>
          <a:xfrm>
            <a:off x="4054211" y="4315488"/>
            <a:ext cx="3557973" cy="400110"/>
          </a:xfrm>
          <a:prstGeom prst="rect">
            <a:avLst/>
          </a:prstGeom>
        </p:spPr>
        <p:txBody>
          <a:bodyPr wrap="square">
            <a:spAutoFit/>
          </a:bodyPr>
          <a:lstStyle/>
          <a:p>
            <a:pPr algn="ctr">
              <a:spcBef>
                <a:spcPct val="0"/>
              </a:spcBef>
            </a:pPr>
            <a:r>
              <a:rPr lang="zh-CN" altLang="en-US" sz="2000" b="1" dirty="0">
                <a:cs typeface="+mn-ea"/>
                <a:sym typeface="+mn-lt"/>
              </a:rPr>
              <a:t>一元线性回归分析计算区截图</a:t>
            </a:r>
            <a:endParaRPr lang="en-US" altLang="zh-CN" sz="2000" b="1" dirty="0">
              <a:cs typeface="+mn-ea"/>
              <a:sym typeface="+mn-lt"/>
            </a:endParaRPr>
          </a:p>
        </p:txBody>
      </p:sp>
      <p:pic>
        <p:nvPicPr>
          <p:cNvPr id="4" name="图片 3">
            <a:extLst>
              <a:ext uri="{FF2B5EF4-FFF2-40B4-BE49-F238E27FC236}">
                <a16:creationId xmlns:a16="http://schemas.microsoft.com/office/drawing/2014/main" id="{A26B739A-EE6D-FC3D-627E-0EE39361F54B}"/>
              </a:ext>
            </a:extLst>
          </p:cNvPr>
          <p:cNvPicPr>
            <a:picLocks noChangeAspect="1"/>
          </p:cNvPicPr>
          <p:nvPr/>
        </p:nvPicPr>
        <p:blipFill>
          <a:blip r:embed="rId3"/>
          <a:stretch>
            <a:fillRect/>
          </a:stretch>
        </p:blipFill>
        <p:spPr>
          <a:xfrm>
            <a:off x="3441246" y="1011060"/>
            <a:ext cx="6798852" cy="3304428"/>
          </a:xfrm>
          <a:prstGeom prst="rect">
            <a:avLst/>
          </a:prstGeom>
        </p:spPr>
      </p:pic>
      <p:sp>
        <p:nvSpPr>
          <p:cNvPr id="6" name="矩形: 圆角 5">
            <a:extLst>
              <a:ext uri="{FF2B5EF4-FFF2-40B4-BE49-F238E27FC236}">
                <a16:creationId xmlns:a16="http://schemas.microsoft.com/office/drawing/2014/main" id="{D5A5EA72-4FC9-6516-2654-0DF35BCCFBA3}"/>
              </a:ext>
            </a:extLst>
          </p:cNvPr>
          <p:cNvSpPr/>
          <p:nvPr/>
        </p:nvSpPr>
        <p:spPr>
          <a:xfrm>
            <a:off x="1773582" y="5360777"/>
            <a:ext cx="1492498" cy="58479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5DFFF3F5-8B77-58CA-C8C2-4F8211307612}"/>
              </a:ext>
            </a:extLst>
          </p:cNvPr>
          <p:cNvSpPr txBox="1"/>
          <p:nvPr/>
        </p:nvSpPr>
        <p:spPr>
          <a:xfrm>
            <a:off x="1827396" y="5364193"/>
            <a:ext cx="1699795" cy="458908"/>
          </a:xfrm>
          <a:prstGeom prst="rect">
            <a:avLst/>
          </a:prstGeom>
          <a:noFill/>
        </p:spPr>
        <p:txBody>
          <a:bodyPr wrap="square" rtlCol="0">
            <a:spAutoFit/>
          </a:bodyPr>
          <a:lstStyle/>
          <a:p>
            <a:pPr>
              <a:lnSpc>
                <a:spcPct val="150000"/>
              </a:lnSpc>
            </a:pPr>
            <a:r>
              <a:rPr lang="zh-CN" altLang="en-US" dirty="0">
                <a:solidFill>
                  <a:schemeClr val="bg1"/>
                </a:solidFill>
                <a:latin typeface="+mj-ea"/>
                <a:ea typeface="+mj-ea"/>
              </a:rPr>
              <a:t>输入数据集</a:t>
            </a:r>
          </a:p>
        </p:txBody>
      </p:sp>
      <p:sp>
        <p:nvSpPr>
          <p:cNvPr id="8" name="矩形: 圆角 7">
            <a:extLst>
              <a:ext uri="{FF2B5EF4-FFF2-40B4-BE49-F238E27FC236}">
                <a16:creationId xmlns:a16="http://schemas.microsoft.com/office/drawing/2014/main" id="{B755BD16-5026-7D4E-C94D-4364A69A66CA}"/>
              </a:ext>
            </a:extLst>
          </p:cNvPr>
          <p:cNvSpPr/>
          <p:nvPr/>
        </p:nvSpPr>
        <p:spPr>
          <a:xfrm>
            <a:off x="4624756" y="5357777"/>
            <a:ext cx="1699795" cy="58479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F74B83D6-9D05-9DF0-F64E-2688B4A09CD0}"/>
              </a:ext>
            </a:extLst>
          </p:cNvPr>
          <p:cNvSpPr txBox="1"/>
          <p:nvPr/>
        </p:nvSpPr>
        <p:spPr>
          <a:xfrm>
            <a:off x="4705938" y="5364193"/>
            <a:ext cx="1699795" cy="458908"/>
          </a:xfrm>
          <a:prstGeom prst="rect">
            <a:avLst/>
          </a:prstGeom>
          <a:noFill/>
        </p:spPr>
        <p:txBody>
          <a:bodyPr wrap="square" rtlCol="0">
            <a:spAutoFit/>
          </a:bodyPr>
          <a:lstStyle/>
          <a:p>
            <a:pPr>
              <a:lnSpc>
                <a:spcPct val="150000"/>
              </a:lnSpc>
            </a:pPr>
            <a:r>
              <a:rPr lang="zh-CN" altLang="en-US" dirty="0">
                <a:solidFill>
                  <a:schemeClr val="bg1"/>
                </a:solidFill>
                <a:latin typeface="+mj-ea"/>
                <a:ea typeface="+mj-ea"/>
              </a:rPr>
              <a:t>后台计算分析</a:t>
            </a:r>
          </a:p>
        </p:txBody>
      </p:sp>
      <p:sp>
        <p:nvSpPr>
          <p:cNvPr id="10" name="矩形: 圆角 9">
            <a:extLst>
              <a:ext uri="{FF2B5EF4-FFF2-40B4-BE49-F238E27FC236}">
                <a16:creationId xmlns:a16="http://schemas.microsoft.com/office/drawing/2014/main" id="{7BC9726E-0083-A5C3-5227-966957E5FF78}"/>
              </a:ext>
            </a:extLst>
          </p:cNvPr>
          <p:cNvSpPr/>
          <p:nvPr/>
        </p:nvSpPr>
        <p:spPr>
          <a:xfrm>
            <a:off x="7926776" y="5867571"/>
            <a:ext cx="1699795" cy="58479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a:extLst>
              <a:ext uri="{FF2B5EF4-FFF2-40B4-BE49-F238E27FC236}">
                <a16:creationId xmlns:a16="http://schemas.microsoft.com/office/drawing/2014/main" id="{1916661B-47FF-C7EC-AF6E-9CF394AF404B}"/>
              </a:ext>
            </a:extLst>
          </p:cNvPr>
          <p:cNvSpPr txBox="1"/>
          <p:nvPr/>
        </p:nvSpPr>
        <p:spPr>
          <a:xfrm>
            <a:off x="8175855" y="5867571"/>
            <a:ext cx="1699795" cy="458908"/>
          </a:xfrm>
          <a:prstGeom prst="rect">
            <a:avLst/>
          </a:prstGeom>
          <a:noFill/>
        </p:spPr>
        <p:txBody>
          <a:bodyPr wrap="square" rtlCol="0">
            <a:spAutoFit/>
          </a:bodyPr>
          <a:lstStyle/>
          <a:p>
            <a:pPr>
              <a:lnSpc>
                <a:spcPct val="150000"/>
              </a:lnSpc>
            </a:pPr>
            <a:r>
              <a:rPr lang="zh-CN" altLang="en-US" dirty="0">
                <a:solidFill>
                  <a:schemeClr val="bg1"/>
                </a:solidFill>
                <a:latin typeface="+mj-ea"/>
                <a:ea typeface="+mj-ea"/>
              </a:rPr>
              <a:t>绘制图像</a:t>
            </a:r>
          </a:p>
        </p:txBody>
      </p:sp>
      <p:sp>
        <p:nvSpPr>
          <p:cNvPr id="12" name="矩形: 圆角 11">
            <a:extLst>
              <a:ext uri="{FF2B5EF4-FFF2-40B4-BE49-F238E27FC236}">
                <a16:creationId xmlns:a16="http://schemas.microsoft.com/office/drawing/2014/main" id="{FF89DB2A-45C2-9BD0-A806-516FE2360A6A}"/>
              </a:ext>
            </a:extLst>
          </p:cNvPr>
          <p:cNvSpPr/>
          <p:nvPr/>
        </p:nvSpPr>
        <p:spPr>
          <a:xfrm>
            <a:off x="7926776" y="4889037"/>
            <a:ext cx="1699795" cy="58479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a:extLst>
              <a:ext uri="{FF2B5EF4-FFF2-40B4-BE49-F238E27FC236}">
                <a16:creationId xmlns:a16="http://schemas.microsoft.com/office/drawing/2014/main" id="{6AC990D2-F60A-595D-648D-9C28259B6A17}"/>
              </a:ext>
            </a:extLst>
          </p:cNvPr>
          <p:cNvSpPr txBox="1"/>
          <p:nvPr/>
        </p:nvSpPr>
        <p:spPr>
          <a:xfrm>
            <a:off x="8175855" y="4901869"/>
            <a:ext cx="1699795" cy="458908"/>
          </a:xfrm>
          <a:prstGeom prst="rect">
            <a:avLst/>
          </a:prstGeom>
          <a:noFill/>
        </p:spPr>
        <p:txBody>
          <a:bodyPr wrap="square" rtlCol="0">
            <a:spAutoFit/>
          </a:bodyPr>
          <a:lstStyle/>
          <a:p>
            <a:pPr>
              <a:lnSpc>
                <a:spcPct val="150000"/>
              </a:lnSpc>
            </a:pPr>
            <a:r>
              <a:rPr lang="zh-CN" altLang="en-US" dirty="0">
                <a:solidFill>
                  <a:schemeClr val="bg1"/>
                </a:solidFill>
                <a:latin typeface="+mj-ea"/>
                <a:ea typeface="+mj-ea"/>
              </a:rPr>
              <a:t>公式结果</a:t>
            </a:r>
          </a:p>
        </p:txBody>
      </p:sp>
      <p:sp>
        <p:nvSpPr>
          <p:cNvPr id="14" name="箭头: 右 13">
            <a:extLst>
              <a:ext uri="{FF2B5EF4-FFF2-40B4-BE49-F238E27FC236}">
                <a16:creationId xmlns:a16="http://schemas.microsoft.com/office/drawing/2014/main" id="{C7BD173B-C4C8-3877-5AD2-BC0BE2D63BEC}"/>
              </a:ext>
            </a:extLst>
          </p:cNvPr>
          <p:cNvSpPr/>
          <p:nvPr/>
        </p:nvSpPr>
        <p:spPr>
          <a:xfrm>
            <a:off x="3405416" y="5354468"/>
            <a:ext cx="1097565" cy="58479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solidFill>
                  <a:srgbClr val="FFFF00"/>
                </a:solidFill>
              </a:rPr>
              <a:t>统计学</a:t>
            </a:r>
          </a:p>
        </p:txBody>
      </p:sp>
      <p:sp>
        <p:nvSpPr>
          <p:cNvPr id="15" name="箭头: 右 14">
            <a:extLst>
              <a:ext uri="{FF2B5EF4-FFF2-40B4-BE49-F238E27FC236}">
                <a16:creationId xmlns:a16="http://schemas.microsoft.com/office/drawing/2014/main" id="{75D76054-8BE4-97A6-F680-6909D8A563CD}"/>
              </a:ext>
            </a:extLst>
          </p:cNvPr>
          <p:cNvSpPr/>
          <p:nvPr/>
        </p:nvSpPr>
        <p:spPr>
          <a:xfrm>
            <a:off x="6568100" y="5250671"/>
            <a:ext cx="1277493" cy="79238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solidFill>
                  <a:srgbClr val="FFFF00"/>
                </a:solidFill>
              </a:rPr>
              <a:t>可视化</a:t>
            </a:r>
          </a:p>
        </p:txBody>
      </p:sp>
      <p:pic>
        <p:nvPicPr>
          <p:cNvPr id="17" name="图片 16">
            <a:extLst>
              <a:ext uri="{FF2B5EF4-FFF2-40B4-BE49-F238E27FC236}">
                <a16:creationId xmlns:a16="http://schemas.microsoft.com/office/drawing/2014/main" id="{34538E4F-796F-9400-83D4-181E556CD514}"/>
              </a:ext>
            </a:extLst>
          </p:cNvPr>
          <p:cNvPicPr>
            <a:picLocks noChangeAspect="1"/>
          </p:cNvPicPr>
          <p:nvPr/>
        </p:nvPicPr>
        <p:blipFill>
          <a:blip r:embed="rId4"/>
          <a:stretch>
            <a:fillRect/>
          </a:stretch>
        </p:blipFill>
        <p:spPr>
          <a:xfrm>
            <a:off x="3367426" y="1022933"/>
            <a:ext cx="1384401" cy="2148917"/>
          </a:xfrm>
          <a:prstGeom prst="rect">
            <a:avLst/>
          </a:prstGeom>
        </p:spPr>
      </p:pic>
      <p:sp>
        <p:nvSpPr>
          <p:cNvPr id="18" name="文本框 17">
            <a:extLst>
              <a:ext uri="{FF2B5EF4-FFF2-40B4-BE49-F238E27FC236}">
                <a16:creationId xmlns:a16="http://schemas.microsoft.com/office/drawing/2014/main" id="{A8E1DE91-5991-5F04-1407-92AB461BD472}"/>
              </a:ext>
            </a:extLst>
          </p:cNvPr>
          <p:cNvSpPr txBox="1"/>
          <p:nvPr/>
        </p:nvSpPr>
        <p:spPr>
          <a:xfrm>
            <a:off x="1262030" y="4113142"/>
            <a:ext cx="1621742" cy="646331"/>
          </a:xfrm>
          <a:prstGeom prst="rect">
            <a:avLst/>
          </a:prstGeom>
          <a:noFill/>
          <a:ln w="28575">
            <a:solidFill>
              <a:srgbClr val="92D050"/>
            </a:solidFill>
          </a:ln>
        </p:spPr>
        <p:txBody>
          <a:bodyPr wrap="square" rtlCol="0">
            <a:spAutoFit/>
          </a:bodyPr>
          <a:lstStyle/>
          <a:p>
            <a:r>
              <a:rPr lang="zh-CN" altLang="en-US" dirty="0"/>
              <a:t>文板框支持大量数据输入</a:t>
            </a:r>
          </a:p>
        </p:txBody>
      </p:sp>
      <p:cxnSp>
        <p:nvCxnSpPr>
          <p:cNvPr id="20" name="直接箭头连接符 19">
            <a:extLst>
              <a:ext uri="{FF2B5EF4-FFF2-40B4-BE49-F238E27FC236}">
                <a16:creationId xmlns:a16="http://schemas.microsoft.com/office/drawing/2014/main" id="{B8C979AA-8B49-C701-A828-E73A5181DF18}"/>
              </a:ext>
            </a:extLst>
          </p:cNvPr>
          <p:cNvCxnSpPr>
            <a:cxnSpLocks/>
          </p:cNvCxnSpPr>
          <p:nvPr/>
        </p:nvCxnSpPr>
        <p:spPr>
          <a:xfrm flipV="1">
            <a:off x="2641122" y="3091805"/>
            <a:ext cx="1367794" cy="1021337"/>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23" name="图片 22">
            <a:extLst>
              <a:ext uri="{FF2B5EF4-FFF2-40B4-BE49-F238E27FC236}">
                <a16:creationId xmlns:a16="http://schemas.microsoft.com/office/drawing/2014/main" id="{0D956FBC-C5E5-97A9-33B0-9DEA8A78DCD2}"/>
              </a:ext>
            </a:extLst>
          </p:cNvPr>
          <p:cNvPicPr>
            <a:picLocks noChangeAspect="1"/>
          </p:cNvPicPr>
          <p:nvPr/>
        </p:nvPicPr>
        <p:blipFill>
          <a:blip r:embed="rId4"/>
          <a:stretch>
            <a:fillRect/>
          </a:stretch>
        </p:blipFill>
        <p:spPr>
          <a:xfrm>
            <a:off x="5367044" y="1380161"/>
            <a:ext cx="2931797" cy="558520"/>
          </a:xfrm>
          <a:prstGeom prst="rect">
            <a:avLst/>
          </a:prstGeom>
        </p:spPr>
      </p:pic>
      <p:sp>
        <p:nvSpPr>
          <p:cNvPr id="24" name="文本框 23">
            <a:extLst>
              <a:ext uri="{FF2B5EF4-FFF2-40B4-BE49-F238E27FC236}">
                <a16:creationId xmlns:a16="http://schemas.microsoft.com/office/drawing/2014/main" id="{211605E0-CB22-CD14-91AD-DE3B7EE9F714}"/>
              </a:ext>
            </a:extLst>
          </p:cNvPr>
          <p:cNvSpPr txBox="1"/>
          <p:nvPr/>
        </p:nvSpPr>
        <p:spPr>
          <a:xfrm>
            <a:off x="8638066" y="3097433"/>
            <a:ext cx="1453822" cy="1669688"/>
          </a:xfrm>
          <a:prstGeom prst="rect">
            <a:avLst/>
          </a:prstGeom>
          <a:noFill/>
          <a:ln w="28575">
            <a:solidFill>
              <a:srgbClr val="92D050"/>
            </a:solidFill>
          </a:ln>
        </p:spPr>
        <p:txBody>
          <a:bodyPr wrap="square" rtlCol="0">
            <a:spAutoFit/>
          </a:bodyPr>
          <a:lstStyle/>
          <a:p>
            <a:pPr marL="285750" indent="-285750">
              <a:lnSpc>
                <a:spcPct val="150000"/>
              </a:lnSpc>
              <a:buFont typeface="Arial" panose="020B0604020202020204" pitchFamily="34" charset="0"/>
              <a:buChar char="•"/>
            </a:pPr>
            <a:r>
              <a:rPr lang="zh-CN" altLang="en-US" sz="1400" b="1" dirty="0"/>
              <a:t>平均值</a:t>
            </a:r>
            <a:endParaRPr lang="en-US" altLang="zh-CN" sz="1400" b="1" dirty="0"/>
          </a:p>
          <a:p>
            <a:pPr marL="285750" indent="-285750">
              <a:lnSpc>
                <a:spcPct val="150000"/>
              </a:lnSpc>
              <a:buFont typeface="Arial" panose="020B0604020202020204" pitchFamily="34" charset="0"/>
              <a:buChar char="•"/>
            </a:pPr>
            <a:r>
              <a:rPr lang="zh-CN" altLang="en-US" sz="1400" b="1" dirty="0"/>
              <a:t>相关系数</a:t>
            </a:r>
            <a:endParaRPr lang="en-US" altLang="zh-CN" sz="1400" b="1" dirty="0"/>
          </a:p>
          <a:p>
            <a:pPr marL="285750" indent="-285750">
              <a:lnSpc>
                <a:spcPct val="150000"/>
              </a:lnSpc>
              <a:buFont typeface="Arial" panose="020B0604020202020204" pitchFamily="34" charset="0"/>
              <a:buChar char="•"/>
            </a:pPr>
            <a:r>
              <a:rPr lang="zh-CN" altLang="en-US" sz="1400" b="1" dirty="0"/>
              <a:t>估计参数</a:t>
            </a:r>
            <a:endParaRPr lang="en-US" altLang="zh-CN" sz="1400" b="1" dirty="0"/>
          </a:p>
          <a:p>
            <a:pPr marL="285750" indent="-285750">
              <a:lnSpc>
                <a:spcPct val="150000"/>
              </a:lnSpc>
              <a:buFont typeface="Arial" panose="020B0604020202020204" pitchFamily="34" charset="0"/>
              <a:buChar char="•"/>
            </a:pPr>
            <a:r>
              <a:rPr lang="zh-CN" altLang="en-US" sz="1400" b="1" dirty="0"/>
              <a:t>直线方程</a:t>
            </a:r>
            <a:endParaRPr lang="en-US" altLang="zh-CN" sz="1400" b="1" dirty="0"/>
          </a:p>
          <a:p>
            <a:pPr marL="285750" indent="-285750">
              <a:lnSpc>
                <a:spcPct val="150000"/>
              </a:lnSpc>
              <a:buFont typeface="Arial" panose="020B0604020202020204" pitchFamily="34" charset="0"/>
              <a:buChar char="•"/>
            </a:pPr>
            <a:r>
              <a:rPr lang="zh-CN" altLang="en-US" sz="1400" b="1" dirty="0"/>
              <a:t>误差分解</a:t>
            </a:r>
          </a:p>
        </p:txBody>
      </p:sp>
      <p:cxnSp>
        <p:nvCxnSpPr>
          <p:cNvPr id="25" name="直接箭头连接符 24">
            <a:extLst>
              <a:ext uri="{FF2B5EF4-FFF2-40B4-BE49-F238E27FC236}">
                <a16:creationId xmlns:a16="http://schemas.microsoft.com/office/drawing/2014/main" id="{5C050ED5-0AF0-8C2E-F88A-0FF29946B2E3}"/>
              </a:ext>
            </a:extLst>
          </p:cNvPr>
          <p:cNvCxnSpPr>
            <a:cxnSpLocks/>
          </p:cNvCxnSpPr>
          <p:nvPr/>
        </p:nvCxnSpPr>
        <p:spPr>
          <a:xfrm flipH="1" flipV="1">
            <a:off x="7825289" y="2064565"/>
            <a:ext cx="812777" cy="1875578"/>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接箭头连接符 28">
            <a:extLst>
              <a:ext uri="{FF2B5EF4-FFF2-40B4-BE49-F238E27FC236}">
                <a16:creationId xmlns:a16="http://schemas.microsoft.com/office/drawing/2014/main" id="{1015C3F3-EA6B-7D60-38FC-48DFBD764561}"/>
              </a:ext>
            </a:extLst>
          </p:cNvPr>
          <p:cNvCxnSpPr>
            <a:cxnSpLocks/>
          </p:cNvCxnSpPr>
          <p:nvPr/>
        </p:nvCxnSpPr>
        <p:spPr>
          <a:xfrm flipH="1" flipV="1">
            <a:off x="9626571" y="2116827"/>
            <a:ext cx="868020" cy="715470"/>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4" name="文本框 33">
            <a:extLst>
              <a:ext uri="{FF2B5EF4-FFF2-40B4-BE49-F238E27FC236}">
                <a16:creationId xmlns:a16="http://schemas.microsoft.com/office/drawing/2014/main" id="{68BCC87B-4BDF-1FBE-BDF3-1DEE6D224A9A}"/>
              </a:ext>
            </a:extLst>
          </p:cNvPr>
          <p:cNvSpPr txBox="1"/>
          <p:nvPr/>
        </p:nvSpPr>
        <p:spPr>
          <a:xfrm>
            <a:off x="10405756" y="2411550"/>
            <a:ext cx="1645694" cy="700192"/>
          </a:xfrm>
          <a:prstGeom prst="rect">
            <a:avLst/>
          </a:prstGeom>
          <a:noFill/>
          <a:ln w="28575">
            <a:solidFill>
              <a:srgbClr val="92D050"/>
            </a:solidFill>
          </a:ln>
        </p:spPr>
        <p:txBody>
          <a:bodyPr wrap="square" rtlCol="0">
            <a:spAutoFit/>
          </a:bodyPr>
          <a:lstStyle/>
          <a:p>
            <a:pPr marL="285750" indent="-285750">
              <a:lnSpc>
                <a:spcPct val="150000"/>
              </a:lnSpc>
              <a:buFont typeface="Arial" panose="020B0604020202020204" pitchFamily="34" charset="0"/>
              <a:buChar char="•"/>
            </a:pPr>
            <a:r>
              <a:rPr lang="zh-CN" altLang="en-US" sz="1400" b="1" dirty="0"/>
              <a:t>自动调节刻度</a:t>
            </a:r>
            <a:endParaRPr lang="en-US" altLang="zh-CN" sz="1400" b="1" dirty="0"/>
          </a:p>
          <a:p>
            <a:pPr marL="285750" indent="-285750">
              <a:lnSpc>
                <a:spcPct val="150000"/>
              </a:lnSpc>
              <a:buFont typeface="Arial" panose="020B0604020202020204" pitchFamily="34" charset="0"/>
              <a:buChar char="•"/>
            </a:pPr>
            <a:r>
              <a:rPr lang="zh-CN" altLang="en-US" sz="1400" b="1" dirty="0"/>
              <a:t>红点蓝线</a:t>
            </a:r>
            <a:endParaRPr lang="en-US" altLang="zh-CN" sz="1400" b="1" dirty="0"/>
          </a:p>
        </p:txBody>
      </p:sp>
      <p:sp>
        <p:nvSpPr>
          <p:cNvPr id="2" name="矩形 1">
            <a:extLst>
              <a:ext uri="{FF2B5EF4-FFF2-40B4-BE49-F238E27FC236}">
                <a16:creationId xmlns:a16="http://schemas.microsoft.com/office/drawing/2014/main" id="{A0DFD660-AA8D-7D0B-BE6B-4493B7D135EB}"/>
              </a:ext>
            </a:extLst>
          </p:cNvPr>
          <p:cNvSpPr/>
          <p:nvPr/>
        </p:nvSpPr>
        <p:spPr>
          <a:xfrm>
            <a:off x="636052" y="560433"/>
            <a:ext cx="3655180" cy="287783"/>
          </a:xfrm>
          <a:prstGeom prst="rect">
            <a:avLst/>
          </a:prstGeom>
          <a:solidFill>
            <a:srgbClr val="F2F2F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970642304"/>
      </p:ext>
    </p:extLst>
  </p:cSld>
  <p:clrMapOvr>
    <a:masterClrMapping/>
  </p:clrMapOvr>
  <mc:AlternateContent xmlns:mc="http://schemas.openxmlformats.org/markup-compatibility/2006" xmlns:p14="http://schemas.microsoft.com/office/powerpoint/2010/main">
    <mc:Choice Requires="p14">
      <p:transition spd="slow" p14:dur="1600" advClick="0" advTm="10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48704"/>
                                        </p:tgtEl>
                                        <p:attrNameLst>
                                          <p:attrName>style.visibility</p:attrName>
                                        </p:attrNameLst>
                                      </p:cBhvr>
                                      <p:to>
                                        <p:strVal val="visible"/>
                                      </p:to>
                                    </p:set>
                                    <p:animEffect transition="in" filter="wipe(left)">
                                      <p:cBhvr>
                                        <p:cTn id="7" dur="500"/>
                                        <p:tgtEl>
                                          <p:spTgt spid="1048704"/>
                                        </p:tgtEl>
                                      </p:cBhvr>
                                    </p:animEffect>
                                  </p:childTnLst>
                                </p:cTn>
                              </p:par>
                            </p:childTnLst>
                          </p:cTn>
                        </p:par>
                        <p:par>
                          <p:cTn id="8" fill="hold">
                            <p:stCondLst>
                              <p:cond delay="500"/>
                            </p:stCondLst>
                            <p:childTnLst>
                              <p:par>
                                <p:cTn id="9" presetID="22" presetClass="entr" presetSubtype="2" fill="hold" grpId="0" nodeType="afterEffect">
                                  <p:stCondLst>
                                    <p:cond delay="0"/>
                                  </p:stCondLst>
                                  <p:childTnLst>
                                    <p:set>
                                      <p:cBhvr>
                                        <p:cTn id="10" dur="1" fill="hold">
                                          <p:stCondLst>
                                            <p:cond delay="0"/>
                                          </p:stCondLst>
                                        </p:cTn>
                                        <p:tgtEl>
                                          <p:spTgt spid="1048710"/>
                                        </p:tgtEl>
                                        <p:attrNameLst>
                                          <p:attrName>style.visibility</p:attrName>
                                        </p:attrNameLst>
                                      </p:cBhvr>
                                      <p:to>
                                        <p:strVal val="visible"/>
                                      </p:to>
                                    </p:set>
                                    <p:animEffect transition="in" filter="wipe(right)">
                                      <p:cBhvr>
                                        <p:cTn id="11" dur="500"/>
                                        <p:tgtEl>
                                          <p:spTgt spid="1048710"/>
                                        </p:tgtEl>
                                      </p:cBhvr>
                                    </p:animEffect>
                                  </p:childTnLst>
                                </p:cTn>
                              </p:par>
                              <p:par>
                                <p:cTn id="12" presetID="22" presetClass="entr" presetSubtype="2" fill="hold" nodeType="withEffect">
                                  <p:stCondLst>
                                    <p:cond delay="0"/>
                                  </p:stCondLst>
                                  <p:childTnLst>
                                    <p:set>
                                      <p:cBhvr>
                                        <p:cTn id="13" dur="1" fill="hold">
                                          <p:stCondLst>
                                            <p:cond delay="0"/>
                                          </p:stCondLst>
                                        </p:cTn>
                                        <p:tgtEl>
                                          <p:spTgt spid="129"/>
                                        </p:tgtEl>
                                        <p:attrNameLst>
                                          <p:attrName>style.visibility</p:attrName>
                                        </p:attrNameLst>
                                      </p:cBhvr>
                                      <p:to>
                                        <p:strVal val="visible"/>
                                      </p:to>
                                    </p:set>
                                    <p:animEffect transition="in" filter="wipe(right)">
                                      <p:cBhvr>
                                        <p:cTn id="14" dur="500"/>
                                        <p:tgtEl>
                                          <p:spTgt spid="129"/>
                                        </p:tgtEl>
                                      </p:cBhvr>
                                    </p:animEffect>
                                  </p:childTnLst>
                                </p:cTn>
                              </p:par>
                              <p:par>
                                <p:cTn id="15" presetID="22" presetClass="entr" presetSubtype="2" fill="hold" grpId="0" nodeType="withEffect">
                                  <p:stCondLst>
                                    <p:cond delay="0"/>
                                  </p:stCondLst>
                                  <p:childTnLst>
                                    <p:set>
                                      <p:cBhvr>
                                        <p:cTn id="16" dur="1" fill="hold">
                                          <p:stCondLst>
                                            <p:cond delay="0"/>
                                          </p:stCondLst>
                                        </p:cTn>
                                        <p:tgtEl>
                                          <p:spTgt spid="1048703"/>
                                        </p:tgtEl>
                                        <p:attrNameLst>
                                          <p:attrName>style.visibility</p:attrName>
                                        </p:attrNameLst>
                                      </p:cBhvr>
                                      <p:to>
                                        <p:strVal val="visible"/>
                                      </p:to>
                                    </p:set>
                                    <p:animEffect transition="in" filter="wipe(right)">
                                      <p:cBhvr>
                                        <p:cTn id="17" dur="500"/>
                                        <p:tgtEl>
                                          <p:spTgt spid="1048703"/>
                                        </p:tgtEl>
                                      </p:cBhvr>
                                    </p:animEffect>
                                  </p:childTnLst>
                                </p:cTn>
                              </p:par>
                              <p:par>
                                <p:cTn id="18" presetID="22" presetClass="entr" presetSubtype="2" fill="hold" grpId="0" nodeType="withEffect">
                                  <p:stCondLst>
                                    <p:cond delay="0"/>
                                  </p:stCondLst>
                                  <p:childTnLst>
                                    <p:set>
                                      <p:cBhvr>
                                        <p:cTn id="19" dur="1" fill="hold">
                                          <p:stCondLst>
                                            <p:cond delay="0"/>
                                          </p:stCondLst>
                                        </p:cTn>
                                        <p:tgtEl>
                                          <p:spTgt spid="1048705"/>
                                        </p:tgtEl>
                                        <p:attrNameLst>
                                          <p:attrName>style.visibility</p:attrName>
                                        </p:attrNameLst>
                                      </p:cBhvr>
                                      <p:to>
                                        <p:strVal val="visible"/>
                                      </p:to>
                                    </p:set>
                                    <p:animEffect transition="in" filter="wipe(right)">
                                      <p:cBhvr>
                                        <p:cTn id="20" dur="500"/>
                                        <p:tgtEl>
                                          <p:spTgt spid="1048705"/>
                                        </p:tgtEl>
                                      </p:cBhvr>
                                    </p:animEffect>
                                  </p:childTnLst>
                                </p:cTn>
                              </p:par>
                              <p:par>
                                <p:cTn id="21" presetID="22" presetClass="entr" presetSubtype="2" fill="hold" grpId="0" nodeType="withEffect">
                                  <p:stCondLst>
                                    <p:cond delay="0"/>
                                  </p:stCondLst>
                                  <p:childTnLst>
                                    <p:set>
                                      <p:cBhvr>
                                        <p:cTn id="22" dur="1" fill="hold">
                                          <p:stCondLst>
                                            <p:cond delay="0"/>
                                          </p:stCondLst>
                                        </p:cTn>
                                        <p:tgtEl>
                                          <p:spTgt spid="1048706"/>
                                        </p:tgtEl>
                                        <p:attrNameLst>
                                          <p:attrName>style.visibility</p:attrName>
                                        </p:attrNameLst>
                                      </p:cBhvr>
                                      <p:to>
                                        <p:strVal val="visible"/>
                                      </p:to>
                                    </p:set>
                                    <p:animEffect transition="in" filter="wipe(right)">
                                      <p:cBhvr>
                                        <p:cTn id="23" dur="500"/>
                                        <p:tgtEl>
                                          <p:spTgt spid="1048706"/>
                                        </p:tgtEl>
                                      </p:cBhvr>
                                    </p:animEffect>
                                  </p:childTnLst>
                                </p:cTn>
                              </p:par>
                              <p:par>
                                <p:cTn id="24" presetID="22" presetClass="entr" presetSubtype="2" fill="hold" grpId="0" nodeType="withEffect">
                                  <p:stCondLst>
                                    <p:cond delay="0"/>
                                  </p:stCondLst>
                                  <p:childTnLst>
                                    <p:set>
                                      <p:cBhvr>
                                        <p:cTn id="25" dur="1" fill="hold">
                                          <p:stCondLst>
                                            <p:cond delay="0"/>
                                          </p:stCondLst>
                                        </p:cTn>
                                        <p:tgtEl>
                                          <p:spTgt spid="1048707"/>
                                        </p:tgtEl>
                                        <p:attrNameLst>
                                          <p:attrName>style.visibility</p:attrName>
                                        </p:attrNameLst>
                                      </p:cBhvr>
                                      <p:to>
                                        <p:strVal val="visible"/>
                                      </p:to>
                                    </p:set>
                                    <p:animEffect transition="in" filter="wipe(right)">
                                      <p:cBhvr>
                                        <p:cTn id="26" dur="500"/>
                                        <p:tgtEl>
                                          <p:spTgt spid="1048707"/>
                                        </p:tgtEl>
                                      </p:cBhvr>
                                    </p:animEffect>
                                  </p:childTnLst>
                                </p:cTn>
                              </p:par>
                              <p:par>
                                <p:cTn id="27" presetID="22" presetClass="entr" presetSubtype="2" fill="hold" grpId="0" nodeType="withEffect">
                                  <p:stCondLst>
                                    <p:cond delay="0"/>
                                  </p:stCondLst>
                                  <p:childTnLst>
                                    <p:set>
                                      <p:cBhvr>
                                        <p:cTn id="28" dur="1" fill="hold">
                                          <p:stCondLst>
                                            <p:cond delay="0"/>
                                          </p:stCondLst>
                                        </p:cTn>
                                        <p:tgtEl>
                                          <p:spTgt spid="1048708"/>
                                        </p:tgtEl>
                                        <p:attrNameLst>
                                          <p:attrName>style.visibility</p:attrName>
                                        </p:attrNameLst>
                                      </p:cBhvr>
                                      <p:to>
                                        <p:strVal val="visible"/>
                                      </p:to>
                                    </p:set>
                                    <p:animEffect transition="in" filter="wipe(right)">
                                      <p:cBhvr>
                                        <p:cTn id="29" dur="500"/>
                                        <p:tgtEl>
                                          <p:spTgt spid="1048708"/>
                                        </p:tgtEl>
                                      </p:cBhvr>
                                    </p:animEffect>
                                  </p:childTnLst>
                                </p:cTn>
                              </p:par>
                              <p:par>
                                <p:cTn id="30" presetID="22" presetClass="entr" presetSubtype="2" fill="hold" grpId="0" nodeType="withEffect">
                                  <p:stCondLst>
                                    <p:cond delay="0"/>
                                  </p:stCondLst>
                                  <p:childTnLst>
                                    <p:set>
                                      <p:cBhvr>
                                        <p:cTn id="31" dur="1" fill="hold">
                                          <p:stCondLst>
                                            <p:cond delay="0"/>
                                          </p:stCondLst>
                                        </p:cTn>
                                        <p:tgtEl>
                                          <p:spTgt spid="1048709"/>
                                        </p:tgtEl>
                                        <p:attrNameLst>
                                          <p:attrName>style.visibility</p:attrName>
                                        </p:attrNameLst>
                                      </p:cBhvr>
                                      <p:to>
                                        <p:strVal val="visible"/>
                                      </p:to>
                                    </p:set>
                                    <p:animEffect transition="in" filter="wipe(right)">
                                      <p:cBhvr>
                                        <p:cTn id="32" dur="500"/>
                                        <p:tgtEl>
                                          <p:spTgt spid="1048709"/>
                                        </p:tgtEl>
                                      </p:cBhvr>
                                    </p:animEffect>
                                  </p:childTnLst>
                                </p:cTn>
                              </p:par>
                              <p:par>
                                <p:cTn id="33" presetID="42" presetClass="entr" presetSubtype="0" fill="hold" grpId="0" nodeType="withEffect">
                                  <p:stCondLst>
                                    <p:cond delay="0"/>
                                  </p:stCondLst>
                                  <p:childTnLst>
                                    <p:set>
                                      <p:cBhvr>
                                        <p:cTn id="34" dur="1" fill="hold">
                                          <p:stCondLst>
                                            <p:cond delay="0"/>
                                          </p:stCondLst>
                                        </p:cTn>
                                        <p:tgtEl>
                                          <p:spTgt spid="1048717"/>
                                        </p:tgtEl>
                                        <p:attrNameLst>
                                          <p:attrName>style.visibility</p:attrName>
                                        </p:attrNameLst>
                                      </p:cBhvr>
                                      <p:to>
                                        <p:strVal val="visible"/>
                                      </p:to>
                                    </p:set>
                                    <p:animEffect transition="in" filter="fade">
                                      <p:cBhvr>
                                        <p:cTn id="35" dur="1000"/>
                                        <p:tgtEl>
                                          <p:spTgt spid="1048717"/>
                                        </p:tgtEl>
                                      </p:cBhvr>
                                    </p:animEffect>
                                    <p:anim calcmode="lin" valueType="num">
                                      <p:cBhvr>
                                        <p:cTn id="36" dur="1000" fill="hold"/>
                                        <p:tgtEl>
                                          <p:spTgt spid="1048717"/>
                                        </p:tgtEl>
                                        <p:attrNameLst>
                                          <p:attrName>ppt_x</p:attrName>
                                        </p:attrNameLst>
                                      </p:cBhvr>
                                      <p:tavLst>
                                        <p:tav tm="0">
                                          <p:val>
                                            <p:strVal val="#ppt_x"/>
                                          </p:val>
                                        </p:tav>
                                        <p:tav tm="100000">
                                          <p:val>
                                            <p:strVal val="#ppt_x"/>
                                          </p:val>
                                        </p:tav>
                                      </p:tavLst>
                                    </p:anim>
                                    <p:anim calcmode="lin" valueType="num">
                                      <p:cBhvr>
                                        <p:cTn id="37" dur="1000" fill="hold"/>
                                        <p:tgtEl>
                                          <p:spTgt spid="10487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703" grpId="0" animBg="1"/>
      <p:bldP spid="1048704" grpId="0" animBg="1"/>
      <p:bldP spid="1048705" grpId="0" animBg="1"/>
      <p:bldP spid="1048706" grpId="0" animBg="1"/>
      <p:bldP spid="1048707" grpId="0" animBg="1"/>
      <p:bldP spid="1048708" grpId="0" animBg="1"/>
      <p:bldP spid="1048709" grpId="0" animBg="1"/>
      <p:bldP spid="1048710" grpId="0" animBg="1"/>
      <p:bldP spid="104871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20" name="Freeform 17"/>
          <p:cNvSpPr/>
          <p:nvPr/>
        </p:nvSpPr>
        <p:spPr bwMode="auto">
          <a:xfrm>
            <a:off x="1115015" y="2544810"/>
            <a:ext cx="860504" cy="311679"/>
          </a:xfrm>
          <a:custGeom>
            <a:avLst/>
            <a:gdLst>
              <a:gd name="T0" fmla="*/ 84 w 347"/>
              <a:gd name="T1" fmla="*/ 0 h 128"/>
              <a:gd name="T2" fmla="*/ 263 w 347"/>
              <a:gd name="T3" fmla="*/ 0 h 128"/>
              <a:gd name="T4" fmla="*/ 263 w 347"/>
              <a:gd name="T5" fmla="*/ 128 h 128"/>
              <a:gd name="T6" fmla="*/ 84 w 347"/>
              <a:gd name="T7" fmla="*/ 128 h 128"/>
              <a:gd name="T8" fmla="*/ 84 w 347"/>
              <a:gd name="T9" fmla="*/ 0 h 128"/>
            </a:gdLst>
            <a:ahLst/>
            <a:cxnLst>
              <a:cxn ang="0">
                <a:pos x="T0" y="T1"/>
              </a:cxn>
              <a:cxn ang="0">
                <a:pos x="T2" y="T3"/>
              </a:cxn>
              <a:cxn ang="0">
                <a:pos x="T4" y="T5"/>
              </a:cxn>
              <a:cxn ang="0">
                <a:pos x="T6" y="T7"/>
              </a:cxn>
              <a:cxn ang="0">
                <a:pos x="T8" y="T9"/>
              </a:cxn>
            </a:cxnLst>
            <a:rect l="0" t="0" r="r" b="b"/>
            <a:pathLst>
              <a:path w="347" h="128">
                <a:moveTo>
                  <a:pt x="84" y="0"/>
                </a:moveTo>
                <a:cubicBezTo>
                  <a:pt x="263" y="0"/>
                  <a:pt x="263" y="0"/>
                  <a:pt x="263" y="0"/>
                </a:cubicBezTo>
                <a:cubicBezTo>
                  <a:pt x="347" y="0"/>
                  <a:pt x="347" y="128"/>
                  <a:pt x="263" y="128"/>
                </a:cubicBezTo>
                <a:cubicBezTo>
                  <a:pt x="84" y="128"/>
                  <a:pt x="84" y="128"/>
                  <a:pt x="84" y="128"/>
                </a:cubicBezTo>
                <a:cubicBezTo>
                  <a:pt x="0" y="128"/>
                  <a:pt x="0" y="0"/>
                  <a:pt x="84" y="0"/>
                </a:cubicBezTo>
                <a:close/>
              </a:path>
            </a:pathLst>
          </a:custGeom>
          <a:solidFill>
            <a:schemeClr val="accent2"/>
          </a:solidFill>
          <a:ln>
            <a:noFill/>
          </a:ln>
        </p:spPr>
        <p:txBody>
          <a:bodyPr vert="horz" wrap="square" lIns="91440" tIns="45720" rIns="91440" bIns="45720" numCol="1" anchor="t" anchorCtr="0" compatLnSpc="1"/>
          <a:lstStyle/>
          <a:p>
            <a:endParaRPr lang="id-ID">
              <a:cs typeface="+mn-ea"/>
              <a:sym typeface="+mn-lt"/>
            </a:endParaRPr>
          </a:p>
        </p:txBody>
      </p:sp>
      <p:sp>
        <p:nvSpPr>
          <p:cNvPr id="1048721" name="Freeform 18"/>
          <p:cNvSpPr/>
          <p:nvPr/>
        </p:nvSpPr>
        <p:spPr bwMode="auto">
          <a:xfrm>
            <a:off x="0" y="1443318"/>
            <a:ext cx="1699795" cy="2580130"/>
          </a:xfrm>
          <a:custGeom>
            <a:avLst/>
            <a:gdLst>
              <a:gd name="T0" fmla="*/ 71 w 722"/>
              <a:gd name="T1" fmla="*/ 528 h 1095"/>
              <a:gd name="T2" fmla="*/ 354 w 722"/>
              <a:gd name="T3" fmla="*/ 362 h 1095"/>
              <a:gd name="T4" fmla="*/ 535 w 722"/>
              <a:gd name="T5" fmla="*/ 160 h 1095"/>
              <a:gd name="T6" fmla="*/ 680 w 722"/>
              <a:gd name="T7" fmla="*/ 247 h 1095"/>
              <a:gd name="T8" fmla="*/ 555 w 722"/>
              <a:gd name="T9" fmla="*/ 436 h 1095"/>
              <a:gd name="T10" fmla="*/ 483 w 722"/>
              <a:gd name="T11" fmla="*/ 604 h 1095"/>
              <a:gd name="T12" fmla="*/ 443 w 722"/>
              <a:gd name="T13" fmla="*/ 769 h 1095"/>
              <a:gd name="T14" fmla="*/ 448 w 722"/>
              <a:gd name="T15" fmla="*/ 936 h 1095"/>
              <a:gd name="T16" fmla="*/ 430 w 722"/>
              <a:gd name="T17" fmla="*/ 1085 h 1095"/>
              <a:gd name="T18" fmla="*/ 71 w 722"/>
              <a:gd name="T19" fmla="*/ 949 h 1095"/>
              <a:gd name="T20" fmla="*/ 71 w 722"/>
              <a:gd name="T21" fmla="*/ 528 h 10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2" h="1095">
                <a:moveTo>
                  <a:pt x="71" y="528"/>
                </a:moveTo>
                <a:cubicBezTo>
                  <a:pt x="185" y="498"/>
                  <a:pt x="274" y="441"/>
                  <a:pt x="354" y="362"/>
                </a:cubicBezTo>
                <a:cubicBezTo>
                  <a:pt x="425" y="293"/>
                  <a:pt x="494" y="258"/>
                  <a:pt x="535" y="160"/>
                </a:cubicBezTo>
                <a:cubicBezTo>
                  <a:pt x="586" y="0"/>
                  <a:pt x="722" y="112"/>
                  <a:pt x="680" y="247"/>
                </a:cubicBezTo>
                <a:cubicBezTo>
                  <a:pt x="648" y="327"/>
                  <a:pt x="613" y="379"/>
                  <a:pt x="555" y="436"/>
                </a:cubicBezTo>
                <a:cubicBezTo>
                  <a:pt x="449" y="436"/>
                  <a:pt x="430" y="547"/>
                  <a:pt x="483" y="604"/>
                </a:cubicBezTo>
                <a:cubicBezTo>
                  <a:pt x="401" y="620"/>
                  <a:pt x="397" y="723"/>
                  <a:pt x="443" y="769"/>
                </a:cubicBezTo>
                <a:cubicBezTo>
                  <a:pt x="377" y="805"/>
                  <a:pt x="384" y="917"/>
                  <a:pt x="448" y="936"/>
                </a:cubicBezTo>
                <a:cubicBezTo>
                  <a:pt x="410" y="950"/>
                  <a:pt x="379" y="1024"/>
                  <a:pt x="430" y="1085"/>
                </a:cubicBezTo>
                <a:cubicBezTo>
                  <a:pt x="180" y="1095"/>
                  <a:pt x="143" y="1002"/>
                  <a:pt x="71" y="949"/>
                </a:cubicBezTo>
                <a:cubicBezTo>
                  <a:pt x="0" y="897"/>
                  <a:pt x="0" y="547"/>
                  <a:pt x="71" y="528"/>
                </a:cubicBezTo>
                <a:close/>
              </a:path>
            </a:pathLst>
          </a:custGeom>
          <a:solidFill>
            <a:schemeClr val="accent3"/>
          </a:solidFill>
          <a:ln>
            <a:noFill/>
          </a:ln>
        </p:spPr>
        <p:txBody>
          <a:bodyPr vert="horz" wrap="square" lIns="91440" tIns="45720" rIns="91440" bIns="45720" numCol="1" anchor="t" anchorCtr="0" compatLnSpc="1"/>
          <a:lstStyle/>
          <a:p>
            <a:endParaRPr lang="id-ID">
              <a:cs typeface="+mn-ea"/>
              <a:sym typeface="+mn-lt"/>
            </a:endParaRPr>
          </a:p>
        </p:txBody>
      </p:sp>
      <p:sp>
        <p:nvSpPr>
          <p:cNvPr id="1048722" name="Freeform 19"/>
          <p:cNvSpPr/>
          <p:nvPr/>
        </p:nvSpPr>
        <p:spPr bwMode="auto">
          <a:xfrm>
            <a:off x="973721" y="3327955"/>
            <a:ext cx="980744" cy="312707"/>
          </a:xfrm>
          <a:custGeom>
            <a:avLst/>
            <a:gdLst>
              <a:gd name="T0" fmla="*/ 84 w 396"/>
              <a:gd name="T1" fmla="*/ 0 h 128"/>
              <a:gd name="T2" fmla="*/ 312 w 396"/>
              <a:gd name="T3" fmla="*/ 0 h 128"/>
              <a:gd name="T4" fmla="*/ 312 w 396"/>
              <a:gd name="T5" fmla="*/ 128 h 128"/>
              <a:gd name="T6" fmla="*/ 84 w 396"/>
              <a:gd name="T7" fmla="*/ 128 h 128"/>
              <a:gd name="T8" fmla="*/ 84 w 396"/>
              <a:gd name="T9" fmla="*/ 0 h 128"/>
            </a:gdLst>
            <a:ahLst/>
            <a:cxnLst>
              <a:cxn ang="0">
                <a:pos x="T0" y="T1"/>
              </a:cxn>
              <a:cxn ang="0">
                <a:pos x="T2" y="T3"/>
              </a:cxn>
              <a:cxn ang="0">
                <a:pos x="T4" y="T5"/>
              </a:cxn>
              <a:cxn ang="0">
                <a:pos x="T6" y="T7"/>
              </a:cxn>
              <a:cxn ang="0">
                <a:pos x="T8" y="T9"/>
              </a:cxn>
            </a:cxnLst>
            <a:rect l="0" t="0" r="r" b="b"/>
            <a:pathLst>
              <a:path w="396" h="128">
                <a:moveTo>
                  <a:pt x="84" y="0"/>
                </a:moveTo>
                <a:cubicBezTo>
                  <a:pt x="312" y="0"/>
                  <a:pt x="312" y="0"/>
                  <a:pt x="312" y="0"/>
                </a:cubicBezTo>
                <a:cubicBezTo>
                  <a:pt x="396" y="0"/>
                  <a:pt x="396" y="128"/>
                  <a:pt x="312" y="128"/>
                </a:cubicBezTo>
                <a:cubicBezTo>
                  <a:pt x="84" y="128"/>
                  <a:pt x="84" y="128"/>
                  <a:pt x="84" y="128"/>
                </a:cubicBezTo>
                <a:cubicBezTo>
                  <a:pt x="0" y="128"/>
                  <a:pt x="0" y="0"/>
                  <a:pt x="84" y="0"/>
                </a:cubicBezTo>
                <a:close/>
              </a:path>
            </a:pathLst>
          </a:custGeom>
          <a:solidFill>
            <a:schemeClr val="accent1"/>
          </a:solidFill>
          <a:ln>
            <a:noFill/>
          </a:ln>
        </p:spPr>
        <p:txBody>
          <a:bodyPr vert="horz" wrap="square" lIns="91440" tIns="45720" rIns="91440" bIns="45720" numCol="1" anchor="t" anchorCtr="0" compatLnSpc="1"/>
          <a:lstStyle/>
          <a:p>
            <a:endParaRPr lang="id-ID">
              <a:cs typeface="+mn-ea"/>
              <a:sym typeface="+mn-lt"/>
            </a:endParaRPr>
          </a:p>
        </p:txBody>
      </p:sp>
      <p:sp>
        <p:nvSpPr>
          <p:cNvPr id="1048723" name="Freeform 20"/>
          <p:cNvSpPr/>
          <p:nvPr/>
        </p:nvSpPr>
        <p:spPr bwMode="auto">
          <a:xfrm>
            <a:off x="973721" y="3703567"/>
            <a:ext cx="799861" cy="312707"/>
          </a:xfrm>
          <a:custGeom>
            <a:avLst/>
            <a:gdLst>
              <a:gd name="T0" fmla="*/ 85 w 323"/>
              <a:gd name="T1" fmla="*/ 0 h 128"/>
              <a:gd name="T2" fmla="*/ 238 w 323"/>
              <a:gd name="T3" fmla="*/ 0 h 128"/>
              <a:gd name="T4" fmla="*/ 238 w 323"/>
              <a:gd name="T5" fmla="*/ 128 h 128"/>
              <a:gd name="T6" fmla="*/ 85 w 323"/>
              <a:gd name="T7" fmla="*/ 128 h 128"/>
              <a:gd name="T8" fmla="*/ 85 w 323"/>
              <a:gd name="T9" fmla="*/ 0 h 128"/>
            </a:gdLst>
            <a:ahLst/>
            <a:cxnLst>
              <a:cxn ang="0">
                <a:pos x="T0" y="T1"/>
              </a:cxn>
              <a:cxn ang="0">
                <a:pos x="T2" y="T3"/>
              </a:cxn>
              <a:cxn ang="0">
                <a:pos x="T4" y="T5"/>
              </a:cxn>
              <a:cxn ang="0">
                <a:pos x="T6" y="T7"/>
              </a:cxn>
              <a:cxn ang="0">
                <a:pos x="T8" y="T9"/>
              </a:cxn>
            </a:cxnLst>
            <a:rect l="0" t="0" r="r" b="b"/>
            <a:pathLst>
              <a:path w="323" h="128">
                <a:moveTo>
                  <a:pt x="85" y="0"/>
                </a:moveTo>
                <a:cubicBezTo>
                  <a:pt x="238" y="0"/>
                  <a:pt x="238" y="0"/>
                  <a:pt x="238" y="0"/>
                </a:cubicBezTo>
                <a:cubicBezTo>
                  <a:pt x="323" y="0"/>
                  <a:pt x="323" y="128"/>
                  <a:pt x="238" y="128"/>
                </a:cubicBezTo>
                <a:cubicBezTo>
                  <a:pt x="85" y="128"/>
                  <a:pt x="85" y="128"/>
                  <a:pt x="85" y="128"/>
                </a:cubicBezTo>
                <a:cubicBezTo>
                  <a:pt x="0" y="128"/>
                  <a:pt x="0" y="0"/>
                  <a:pt x="85" y="0"/>
                </a:cubicBezTo>
                <a:close/>
              </a:path>
            </a:pathLst>
          </a:custGeom>
          <a:solidFill>
            <a:schemeClr val="accent3"/>
          </a:solidFill>
          <a:ln>
            <a:noFill/>
          </a:ln>
        </p:spPr>
        <p:txBody>
          <a:bodyPr vert="horz" wrap="square" lIns="91440" tIns="45720" rIns="91440" bIns="45720" numCol="1" anchor="t" anchorCtr="0" compatLnSpc="1"/>
          <a:lstStyle/>
          <a:p>
            <a:endParaRPr lang="id-ID">
              <a:cs typeface="+mn-ea"/>
              <a:sym typeface="+mn-lt"/>
            </a:endParaRPr>
          </a:p>
        </p:txBody>
      </p:sp>
      <p:sp>
        <p:nvSpPr>
          <p:cNvPr id="1048724" name="Freeform 21"/>
          <p:cNvSpPr/>
          <p:nvPr/>
        </p:nvSpPr>
        <p:spPr bwMode="auto">
          <a:xfrm>
            <a:off x="1054753" y="2960476"/>
            <a:ext cx="1074845" cy="311679"/>
          </a:xfrm>
          <a:custGeom>
            <a:avLst/>
            <a:gdLst>
              <a:gd name="T0" fmla="*/ 84 w 434"/>
              <a:gd name="T1" fmla="*/ 0 h 128"/>
              <a:gd name="T2" fmla="*/ 349 w 434"/>
              <a:gd name="T3" fmla="*/ 0 h 128"/>
              <a:gd name="T4" fmla="*/ 349 w 434"/>
              <a:gd name="T5" fmla="*/ 128 h 128"/>
              <a:gd name="T6" fmla="*/ 84 w 434"/>
              <a:gd name="T7" fmla="*/ 128 h 128"/>
              <a:gd name="T8" fmla="*/ 84 w 434"/>
              <a:gd name="T9" fmla="*/ 0 h 128"/>
            </a:gdLst>
            <a:ahLst/>
            <a:cxnLst>
              <a:cxn ang="0">
                <a:pos x="T0" y="T1"/>
              </a:cxn>
              <a:cxn ang="0">
                <a:pos x="T2" y="T3"/>
              </a:cxn>
              <a:cxn ang="0">
                <a:pos x="T4" y="T5"/>
              </a:cxn>
              <a:cxn ang="0">
                <a:pos x="T6" y="T7"/>
              </a:cxn>
              <a:cxn ang="0">
                <a:pos x="T8" y="T9"/>
              </a:cxn>
            </a:cxnLst>
            <a:rect l="0" t="0" r="r" b="b"/>
            <a:pathLst>
              <a:path w="434" h="128">
                <a:moveTo>
                  <a:pt x="84" y="0"/>
                </a:moveTo>
                <a:cubicBezTo>
                  <a:pt x="349" y="0"/>
                  <a:pt x="349" y="0"/>
                  <a:pt x="349" y="0"/>
                </a:cubicBezTo>
                <a:cubicBezTo>
                  <a:pt x="434" y="0"/>
                  <a:pt x="434" y="128"/>
                  <a:pt x="349" y="128"/>
                </a:cubicBezTo>
                <a:cubicBezTo>
                  <a:pt x="84" y="128"/>
                  <a:pt x="84" y="128"/>
                  <a:pt x="84" y="128"/>
                </a:cubicBezTo>
                <a:cubicBezTo>
                  <a:pt x="0" y="128"/>
                  <a:pt x="0" y="0"/>
                  <a:pt x="84" y="0"/>
                </a:cubicBezTo>
                <a:close/>
              </a:path>
            </a:pathLst>
          </a:custGeom>
          <a:solidFill>
            <a:schemeClr val="accent4"/>
          </a:solidFill>
          <a:ln>
            <a:noFill/>
          </a:ln>
        </p:spPr>
        <p:txBody>
          <a:bodyPr vert="horz" wrap="square" lIns="91440" tIns="45720" rIns="91440" bIns="45720" numCol="1" anchor="t" anchorCtr="0" compatLnSpc="1"/>
          <a:lstStyle/>
          <a:p>
            <a:endParaRPr lang="id-ID">
              <a:cs typeface="+mn-ea"/>
              <a:sym typeface="+mn-lt"/>
            </a:endParaRPr>
          </a:p>
        </p:txBody>
      </p:sp>
      <p:sp>
        <p:nvSpPr>
          <p:cNvPr id="1048725" name="Freeform 25"/>
          <p:cNvSpPr/>
          <p:nvPr/>
        </p:nvSpPr>
        <p:spPr bwMode="auto">
          <a:xfrm>
            <a:off x="1365284" y="3383408"/>
            <a:ext cx="210192" cy="200906"/>
          </a:xfrm>
          <a:custGeom>
            <a:avLst/>
            <a:gdLst>
              <a:gd name="T0" fmla="*/ 0 w 208"/>
              <a:gd name="T1" fmla="*/ 68 h 202"/>
              <a:gd name="T2" fmla="*/ 8 w 208"/>
              <a:gd name="T3" fmla="*/ 79 h 202"/>
              <a:gd name="T4" fmla="*/ 30 w 208"/>
              <a:gd name="T5" fmla="*/ 72 h 202"/>
              <a:gd name="T6" fmla="*/ 64 w 208"/>
              <a:gd name="T7" fmla="*/ 172 h 202"/>
              <a:gd name="T8" fmla="*/ 105 w 208"/>
              <a:gd name="T9" fmla="*/ 190 h 202"/>
              <a:gd name="T10" fmla="*/ 197 w 208"/>
              <a:gd name="T11" fmla="*/ 63 h 202"/>
              <a:gd name="T12" fmla="*/ 113 w 208"/>
              <a:gd name="T13" fmla="*/ 68 h 202"/>
              <a:gd name="T14" fmla="*/ 137 w 208"/>
              <a:gd name="T15" fmla="*/ 95 h 202"/>
              <a:gd name="T16" fmla="*/ 109 w 208"/>
              <a:gd name="T17" fmla="*/ 130 h 202"/>
              <a:gd name="T18" fmla="*/ 93 w 208"/>
              <a:gd name="T19" fmla="*/ 91 h 202"/>
              <a:gd name="T20" fmla="*/ 59 w 208"/>
              <a:gd name="T21" fmla="*/ 23 h 202"/>
              <a:gd name="T22" fmla="*/ 0 w 208"/>
              <a:gd name="T23" fmla="*/ 68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8" h="202">
                <a:moveTo>
                  <a:pt x="0" y="68"/>
                </a:moveTo>
                <a:cubicBezTo>
                  <a:pt x="8" y="79"/>
                  <a:pt x="8" y="79"/>
                  <a:pt x="8" y="79"/>
                </a:cubicBezTo>
                <a:cubicBezTo>
                  <a:pt x="8" y="79"/>
                  <a:pt x="24" y="66"/>
                  <a:pt x="30" y="72"/>
                </a:cubicBezTo>
                <a:cubicBezTo>
                  <a:pt x="36" y="79"/>
                  <a:pt x="57" y="157"/>
                  <a:pt x="64" y="172"/>
                </a:cubicBezTo>
                <a:cubicBezTo>
                  <a:pt x="70" y="185"/>
                  <a:pt x="87" y="202"/>
                  <a:pt x="105" y="190"/>
                </a:cubicBezTo>
                <a:cubicBezTo>
                  <a:pt x="124" y="178"/>
                  <a:pt x="186" y="125"/>
                  <a:pt x="197" y="63"/>
                </a:cubicBezTo>
                <a:cubicBezTo>
                  <a:pt x="208" y="0"/>
                  <a:pt x="122" y="13"/>
                  <a:pt x="113" y="68"/>
                </a:cubicBezTo>
                <a:cubicBezTo>
                  <a:pt x="136" y="54"/>
                  <a:pt x="148" y="73"/>
                  <a:pt x="137" y="95"/>
                </a:cubicBezTo>
                <a:cubicBezTo>
                  <a:pt x="125" y="116"/>
                  <a:pt x="114" y="130"/>
                  <a:pt x="109" y="130"/>
                </a:cubicBezTo>
                <a:cubicBezTo>
                  <a:pt x="103" y="130"/>
                  <a:pt x="99" y="116"/>
                  <a:pt x="93" y="91"/>
                </a:cubicBezTo>
                <a:cubicBezTo>
                  <a:pt x="86" y="65"/>
                  <a:pt x="86" y="17"/>
                  <a:pt x="59" y="23"/>
                </a:cubicBezTo>
                <a:cubicBezTo>
                  <a:pt x="34" y="28"/>
                  <a:pt x="0" y="68"/>
                  <a:pt x="0" y="68"/>
                </a:cubicBezTo>
                <a:close/>
              </a:path>
            </a:pathLst>
          </a:custGeom>
          <a:solidFill>
            <a:schemeClr val="bg1"/>
          </a:solidFill>
          <a:ln>
            <a:noFill/>
          </a:ln>
        </p:spPr>
        <p:txBody>
          <a:bodyPr vert="horz" wrap="square" lIns="91440" tIns="45720" rIns="91440" bIns="45720" numCol="1" anchor="t" anchorCtr="0" compatLnSpc="1"/>
          <a:lstStyle/>
          <a:p>
            <a:endParaRPr lang="id-ID">
              <a:cs typeface="+mn-ea"/>
              <a:sym typeface="+mn-lt"/>
            </a:endParaRPr>
          </a:p>
        </p:txBody>
      </p:sp>
      <p:sp>
        <p:nvSpPr>
          <p:cNvPr id="1048726" name="Freeform 26"/>
          <p:cNvSpPr>
            <a:spLocks noEditPoints="1"/>
          </p:cNvSpPr>
          <p:nvPr/>
        </p:nvSpPr>
        <p:spPr bwMode="auto">
          <a:xfrm>
            <a:off x="1262030" y="3696393"/>
            <a:ext cx="199940" cy="197543"/>
          </a:xfrm>
          <a:custGeom>
            <a:avLst/>
            <a:gdLst>
              <a:gd name="T0" fmla="*/ 160 w 198"/>
              <a:gd name="T1" fmla="*/ 0 h 198"/>
              <a:gd name="T2" fmla="*/ 38 w 198"/>
              <a:gd name="T3" fmla="*/ 0 h 198"/>
              <a:gd name="T4" fmla="*/ 0 w 198"/>
              <a:gd name="T5" fmla="*/ 38 h 198"/>
              <a:gd name="T6" fmla="*/ 0 w 198"/>
              <a:gd name="T7" fmla="*/ 78 h 198"/>
              <a:gd name="T8" fmla="*/ 0 w 198"/>
              <a:gd name="T9" fmla="*/ 159 h 198"/>
              <a:gd name="T10" fmla="*/ 38 w 198"/>
              <a:gd name="T11" fmla="*/ 198 h 198"/>
              <a:gd name="T12" fmla="*/ 160 w 198"/>
              <a:gd name="T13" fmla="*/ 198 h 198"/>
              <a:gd name="T14" fmla="*/ 198 w 198"/>
              <a:gd name="T15" fmla="*/ 159 h 198"/>
              <a:gd name="T16" fmla="*/ 198 w 198"/>
              <a:gd name="T17" fmla="*/ 78 h 198"/>
              <a:gd name="T18" fmla="*/ 198 w 198"/>
              <a:gd name="T19" fmla="*/ 38 h 198"/>
              <a:gd name="T20" fmla="*/ 160 w 198"/>
              <a:gd name="T21" fmla="*/ 0 h 198"/>
              <a:gd name="T22" fmla="*/ 171 w 198"/>
              <a:gd name="T23" fmla="*/ 22 h 198"/>
              <a:gd name="T24" fmla="*/ 175 w 198"/>
              <a:gd name="T25" fmla="*/ 22 h 198"/>
              <a:gd name="T26" fmla="*/ 175 w 198"/>
              <a:gd name="T27" fmla="*/ 27 h 198"/>
              <a:gd name="T28" fmla="*/ 175 w 198"/>
              <a:gd name="T29" fmla="*/ 56 h 198"/>
              <a:gd name="T30" fmla="*/ 142 w 198"/>
              <a:gd name="T31" fmla="*/ 56 h 198"/>
              <a:gd name="T32" fmla="*/ 142 w 198"/>
              <a:gd name="T33" fmla="*/ 22 h 198"/>
              <a:gd name="T34" fmla="*/ 171 w 198"/>
              <a:gd name="T35" fmla="*/ 22 h 198"/>
              <a:gd name="T36" fmla="*/ 71 w 198"/>
              <a:gd name="T37" fmla="*/ 78 h 198"/>
              <a:gd name="T38" fmla="*/ 99 w 198"/>
              <a:gd name="T39" fmla="*/ 64 h 198"/>
              <a:gd name="T40" fmla="*/ 127 w 198"/>
              <a:gd name="T41" fmla="*/ 78 h 198"/>
              <a:gd name="T42" fmla="*/ 134 w 198"/>
              <a:gd name="T43" fmla="*/ 99 h 198"/>
              <a:gd name="T44" fmla="*/ 99 w 198"/>
              <a:gd name="T45" fmla="*/ 134 h 198"/>
              <a:gd name="T46" fmla="*/ 64 w 198"/>
              <a:gd name="T47" fmla="*/ 99 h 198"/>
              <a:gd name="T48" fmla="*/ 71 w 198"/>
              <a:gd name="T49" fmla="*/ 78 h 198"/>
              <a:gd name="T50" fmla="*/ 179 w 198"/>
              <a:gd name="T51" fmla="*/ 159 h 198"/>
              <a:gd name="T52" fmla="*/ 160 w 198"/>
              <a:gd name="T53" fmla="*/ 178 h 198"/>
              <a:gd name="T54" fmla="*/ 38 w 198"/>
              <a:gd name="T55" fmla="*/ 178 h 198"/>
              <a:gd name="T56" fmla="*/ 19 w 198"/>
              <a:gd name="T57" fmla="*/ 159 h 198"/>
              <a:gd name="T58" fmla="*/ 19 w 198"/>
              <a:gd name="T59" fmla="*/ 78 h 198"/>
              <a:gd name="T60" fmla="*/ 49 w 198"/>
              <a:gd name="T61" fmla="*/ 78 h 198"/>
              <a:gd name="T62" fmla="*/ 45 w 198"/>
              <a:gd name="T63" fmla="*/ 99 h 198"/>
              <a:gd name="T64" fmla="*/ 99 w 198"/>
              <a:gd name="T65" fmla="*/ 153 h 198"/>
              <a:gd name="T66" fmla="*/ 153 w 198"/>
              <a:gd name="T67" fmla="*/ 99 h 198"/>
              <a:gd name="T68" fmla="*/ 149 w 198"/>
              <a:gd name="T69" fmla="*/ 78 h 198"/>
              <a:gd name="T70" fmla="*/ 179 w 198"/>
              <a:gd name="T71" fmla="*/ 78 h 198"/>
              <a:gd name="T72" fmla="*/ 179 w 198"/>
              <a:gd name="T73" fmla="*/ 159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98" h="198">
                <a:moveTo>
                  <a:pt x="160" y="0"/>
                </a:moveTo>
                <a:cubicBezTo>
                  <a:pt x="38" y="0"/>
                  <a:pt x="38" y="0"/>
                  <a:pt x="38" y="0"/>
                </a:cubicBezTo>
                <a:cubicBezTo>
                  <a:pt x="17" y="0"/>
                  <a:pt x="0" y="17"/>
                  <a:pt x="0" y="38"/>
                </a:cubicBezTo>
                <a:cubicBezTo>
                  <a:pt x="0" y="78"/>
                  <a:pt x="0" y="78"/>
                  <a:pt x="0" y="78"/>
                </a:cubicBezTo>
                <a:cubicBezTo>
                  <a:pt x="0" y="159"/>
                  <a:pt x="0" y="159"/>
                  <a:pt x="0" y="159"/>
                </a:cubicBezTo>
                <a:cubicBezTo>
                  <a:pt x="0" y="181"/>
                  <a:pt x="17" y="198"/>
                  <a:pt x="38" y="198"/>
                </a:cubicBezTo>
                <a:cubicBezTo>
                  <a:pt x="160" y="198"/>
                  <a:pt x="160" y="198"/>
                  <a:pt x="160" y="198"/>
                </a:cubicBezTo>
                <a:cubicBezTo>
                  <a:pt x="181" y="198"/>
                  <a:pt x="198" y="181"/>
                  <a:pt x="198" y="159"/>
                </a:cubicBezTo>
                <a:cubicBezTo>
                  <a:pt x="198" y="78"/>
                  <a:pt x="198" y="78"/>
                  <a:pt x="198" y="78"/>
                </a:cubicBezTo>
                <a:cubicBezTo>
                  <a:pt x="198" y="38"/>
                  <a:pt x="198" y="38"/>
                  <a:pt x="198" y="38"/>
                </a:cubicBezTo>
                <a:cubicBezTo>
                  <a:pt x="198" y="17"/>
                  <a:pt x="181" y="0"/>
                  <a:pt x="160" y="0"/>
                </a:cubicBezTo>
                <a:close/>
                <a:moveTo>
                  <a:pt x="171" y="22"/>
                </a:moveTo>
                <a:cubicBezTo>
                  <a:pt x="175" y="22"/>
                  <a:pt x="175" y="22"/>
                  <a:pt x="175" y="22"/>
                </a:cubicBezTo>
                <a:cubicBezTo>
                  <a:pt x="175" y="27"/>
                  <a:pt x="175" y="27"/>
                  <a:pt x="175" y="27"/>
                </a:cubicBezTo>
                <a:cubicBezTo>
                  <a:pt x="175" y="56"/>
                  <a:pt x="175" y="56"/>
                  <a:pt x="175" y="56"/>
                </a:cubicBezTo>
                <a:cubicBezTo>
                  <a:pt x="142" y="56"/>
                  <a:pt x="142" y="56"/>
                  <a:pt x="142" y="56"/>
                </a:cubicBezTo>
                <a:cubicBezTo>
                  <a:pt x="142" y="22"/>
                  <a:pt x="142" y="22"/>
                  <a:pt x="142" y="22"/>
                </a:cubicBezTo>
                <a:lnTo>
                  <a:pt x="171" y="22"/>
                </a:lnTo>
                <a:close/>
                <a:moveTo>
                  <a:pt x="71" y="78"/>
                </a:moveTo>
                <a:cubicBezTo>
                  <a:pt x="77" y="70"/>
                  <a:pt x="87" y="64"/>
                  <a:pt x="99" y="64"/>
                </a:cubicBezTo>
                <a:cubicBezTo>
                  <a:pt x="111" y="64"/>
                  <a:pt x="121" y="70"/>
                  <a:pt x="127" y="78"/>
                </a:cubicBezTo>
                <a:cubicBezTo>
                  <a:pt x="132" y="84"/>
                  <a:pt x="134" y="91"/>
                  <a:pt x="134" y="99"/>
                </a:cubicBezTo>
                <a:cubicBezTo>
                  <a:pt x="134" y="118"/>
                  <a:pt x="118" y="134"/>
                  <a:pt x="99" y="134"/>
                </a:cubicBezTo>
                <a:cubicBezTo>
                  <a:pt x="80" y="134"/>
                  <a:pt x="64" y="118"/>
                  <a:pt x="64" y="99"/>
                </a:cubicBezTo>
                <a:cubicBezTo>
                  <a:pt x="64" y="91"/>
                  <a:pt x="67" y="84"/>
                  <a:pt x="71" y="78"/>
                </a:cubicBezTo>
                <a:close/>
                <a:moveTo>
                  <a:pt x="179" y="159"/>
                </a:moveTo>
                <a:cubicBezTo>
                  <a:pt x="179" y="170"/>
                  <a:pt x="170" y="178"/>
                  <a:pt x="160" y="178"/>
                </a:cubicBezTo>
                <a:cubicBezTo>
                  <a:pt x="38" y="178"/>
                  <a:pt x="38" y="178"/>
                  <a:pt x="38" y="178"/>
                </a:cubicBezTo>
                <a:cubicBezTo>
                  <a:pt x="28" y="178"/>
                  <a:pt x="19" y="170"/>
                  <a:pt x="19" y="159"/>
                </a:cubicBezTo>
                <a:cubicBezTo>
                  <a:pt x="19" y="78"/>
                  <a:pt x="19" y="78"/>
                  <a:pt x="19" y="78"/>
                </a:cubicBezTo>
                <a:cubicBezTo>
                  <a:pt x="49" y="78"/>
                  <a:pt x="49" y="78"/>
                  <a:pt x="49" y="78"/>
                </a:cubicBezTo>
                <a:cubicBezTo>
                  <a:pt x="46" y="85"/>
                  <a:pt x="45" y="91"/>
                  <a:pt x="45" y="99"/>
                </a:cubicBezTo>
                <a:cubicBezTo>
                  <a:pt x="45" y="129"/>
                  <a:pt x="69" y="153"/>
                  <a:pt x="99" y="153"/>
                </a:cubicBezTo>
                <a:cubicBezTo>
                  <a:pt x="129" y="153"/>
                  <a:pt x="153" y="129"/>
                  <a:pt x="153" y="99"/>
                </a:cubicBezTo>
                <a:cubicBezTo>
                  <a:pt x="153" y="91"/>
                  <a:pt x="152" y="85"/>
                  <a:pt x="149" y="78"/>
                </a:cubicBezTo>
                <a:cubicBezTo>
                  <a:pt x="179" y="78"/>
                  <a:pt x="179" y="78"/>
                  <a:pt x="179" y="78"/>
                </a:cubicBezTo>
                <a:lnTo>
                  <a:pt x="179" y="159"/>
                </a:lnTo>
                <a:close/>
              </a:path>
            </a:pathLst>
          </a:custGeom>
          <a:solidFill>
            <a:schemeClr val="bg1"/>
          </a:solidFill>
          <a:ln>
            <a:noFill/>
          </a:ln>
        </p:spPr>
        <p:txBody>
          <a:bodyPr vert="horz" wrap="square" lIns="91440" tIns="45720" rIns="91440" bIns="45720" numCol="1" anchor="t" anchorCtr="0" compatLnSpc="1"/>
          <a:lstStyle/>
          <a:p>
            <a:endParaRPr lang="id-ID">
              <a:cs typeface="+mn-ea"/>
              <a:sym typeface="+mn-lt"/>
            </a:endParaRPr>
          </a:p>
        </p:txBody>
      </p:sp>
      <p:sp>
        <p:nvSpPr>
          <p:cNvPr id="1048727" name="Freeform 24"/>
          <p:cNvSpPr/>
          <p:nvPr/>
        </p:nvSpPr>
        <p:spPr bwMode="auto">
          <a:xfrm>
            <a:off x="1418725" y="2623043"/>
            <a:ext cx="94445" cy="202045"/>
          </a:xfrm>
          <a:custGeom>
            <a:avLst/>
            <a:gdLst>
              <a:gd name="T0" fmla="*/ 63 w 63"/>
              <a:gd name="T1" fmla="*/ 44 h 137"/>
              <a:gd name="T2" fmla="*/ 42 w 63"/>
              <a:gd name="T3" fmla="*/ 44 h 137"/>
              <a:gd name="T4" fmla="*/ 42 w 63"/>
              <a:gd name="T5" fmla="*/ 30 h 137"/>
              <a:gd name="T6" fmla="*/ 48 w 63"/>
              <a:gd name="T7" fmla="*/ 24 h 137"/>
              <a:gd name="T8" fmla="*/ 63 w 63"/>
              <a:gd name="T9" fmla="*/ 24 h 137"/>
              <a:gd name="T10" fmla="*/ 63 w 63"/>
              <a:gd name="T11" fmla="*/ 0 h 137"/>
              <a:gd name="T12" fmla="*/ 42 w 63"/>
              <a:gd name="T13" fmla="*/ 0 h 137"/>
              <a:gd name="T14" fmla="*/ 13 w 63"/>
              <a:gd name="T15" fmla="*/ 29 h 137"/>
              <a:gd name="T16" fmla="*/ 13 w 63"/>
              <a:gd name="T17" fmla="*/ 44 h 137"/>
              <a:gd name="T18" fmla="*/ 0 w 63"/>
              <a:gd name="T19" fmla="*/ 44 h 137"/>
              <a:gd name="T20" fmla="*/ 0 w 63"/>
              <a:gd name="T21" fmla="*/ 68 h 137"/>
              <a:gd name="T22" fmla="*/ 13 w 63"/>
              <a:gd name="T23" fmla="*/ 68 h 137"/>
              <a:gd name="T24" fmla="*/ 13 w 63"/>
              <a:gd name="T25" fmla="*/ 137 h 137"/>
              <a:gd name="T26" fmla="*/ 42 w 63"/>
              <a:gd name="T27" fmla="*/ 137 h 137"/>
              <a:gd name="T28" fmla="*/ 42 w 63"/>
              <a:gd name="T29" fmla="*/ 68 h 137"/>
              <a:gd name="T30" fmla="*/ 61 w 63"/>
              <a:gd name="T31" fmla="*/ 68 h 137"/>
              <a:gd name="T32" fmla="*/ 63 w 63"/>
              <a:gd name="T33" fmla="*/ 4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3" h="137">
                <a:moveTo>
                  <a:pt x="63" y="44"/>
                </a:moveTo>
                <a:cubicBezTo>
                  <a:pt x="42" y="44"/>
                  <a:pt x="42" y="44"/>
                  <a:pt x="42" y="44"/>
                </a:cubicBezTo>
                <a:cubicBezTo>
                  <a:pt x="42" y="30"/>
                  <a:pt x="42" y="30"/>
                  <a:pt x="42" y="30"/>
                </a:cubicBezTo>
                <a:cubicBezTo>
                  <a:pt x="42" y="25"/>
                  <a:pt x="45" y="24"/>
                  <a:pt x="48" y="24"/>
                </a:cubicBezTo>
                <a:cubicBezTo>
                  <a:pt x="50" y="24"/>
                  <a:pt x="63" y="24"/>
                  <a:pt x="63" y="24"/>
                </a:cubicBezTo>
                <a:cubicBezTo>
                  <a:pt x="63" y="0"/>
                  <a:pt x="63" y="0"/>
                  <a:pt x="63" y="0"/>
                </a:cubicBezTo>
                <a:cubicBezTo>
                  <a:pt x="42" y="0"/>
                  <a:pt x="42" y="0"/>
                  <a:pt x="42" y="0"/>
                </a:cubicBezTo>
                <a:cubicBezTo>
                  <a:pt x="19" y="0"/>
                  <a:pt x="13" y="18"/>
                  <a:pt x="13" y="29"/>
                </a:cubicBezTo>
                <a:cubicBezTo>
                  <a:pt x="13" y="44"/>
                  <a:pt x="13" y="44"/>
                  <a:pt x="13" y="44"/>
                </a:cubicBezTo>
                <a:cubicBezTo>
                  <a:pt x="0" y="44"/>
                  <a:pt x="0" y="44"/>
                  <a:pt x="0" y="44"/>
                </a:cubicBezTo>
                <a:cubicBezTo>
                  <a:pt x="0" y="68"/>
                  <a:pt x="0" y="68"/>
                  <a:pt x="0" y="68"/>
                </a:cubicBezTo>
                <a:cubicBezTo>
                  <a:pt x="13" y="68"/>
                  <a:pt x="13" y="68"/>
                  <a:pt x="13" y="68"/>
                </a:cubicBezTo>
                <a:cubicBezTo>
                  <a:pt x="13" y="99"/>
                  <a:pt x="13" y="137"/>
                  <a:pt x="13" y="137"/>
                </a:cubicBezTo>
                <a:cubicBezTo>
                  <a:pt x="42" y="137"/>
                  <a:pt x="42" y="137"/>
                  <a:pt x="42" y="137"/>
                </a:cubicBezTo>
                <a:cubicBezTo>
                  <a:pt x="42" y="137"/>
                  <a:pt x="42" y="99"/>
                  <a:pt x="42" y="68"/>
                </a:cubicBezTo>
                <a:cubicBezTo>
                  <a:pt x="61" y="68"/>
                  <a:pt x="61" y="68"/>
                  <a:pt x="61" y="68"/>
                </a:cubicBezTo>
                <a:lnTo>
                  <a:pt x="63" y="44"/>
                </a:lnTo>
                <a:close/>
              </a:path>
            </a:pathLst>
          </a:custGeom>
          <a:solidFill>
            <a:schemeClr val="bg1"/>
          </a:solidFill>
          <a:ln>
            <a:noFill/>
          </a:ln>
        </p:spPr>
        <p:txBody>
          <a:bodyPr vert="horz" wrap="square" lIns="91440" tIns="45720" rIns="91440" bIns="45720" numCol="1" anchor="t" anchorCtr="0" compatLnSpc="1"/>
          <a:lstStyle/>
          <a:p>
            <a:endParaRPr lang="id-ID">
              <a:cs typeface="+mn-ea"/>
              <a:sym typeface="+mn-lt"/>
            </a:endParaRPr>
          </a:p>
        </p:txBody>
      </p:sp>
      <p:grpSp>
        <p:nvGrpSpPr>
          <p:cNvPr id="133" name="Group 25"/>
          <p:cNvGrpSpPr/>
          <p:nvPr/>
        </p:nvGrpSpPr>
        <p:grpSpPr>
          <a:xfrm>
            <a:off x="1373651" y="3006583"/>
            <a:ext cx="228443" cy="219464"/>
            <a:chOff x="8402638" y="2208213"/>
            <a:chExt cx="473075" cy="461962"/>
          </a:xfrm>
          <a:solidFill>
            <a:schemeClr val="bg1"/>
          </a:solidFill>
        </p:grpSpPr>
        <p:sp>
          <p:nvSpPr>
            <p:cNvPr id="1048728" name="Freeform 27"/>
            <p:cNvSpPr>
              <a:spLocks noEditPoints="1"/>
            </p:cNvSpPr>
            <p:nvPr/>
          </p:nvSpPr>
          <p:spPr bwMode="auto">
            <a:xfrm>
              <a:off x="8402638" y="2428875"/>
              <a:ext cx="473075" cy="241300"/>
            </a:xfrm>
            <a:custGeom>
              <a:avLst/>
              <a:gdLst>
                <a:gd name="T0" fmla="*/ 23 w 126"/>
                <a:gd name="T1" fmla="*/ 0 h 64"/>
                <a:gd name="T2" fmla="*/ 0 w 126"/>
                <a:gd name="T3" fmla="*/ 41 h 64"/>
                <a:gd name="T4" fmla="*/ 103 w 126"/>
                <a:gd name="T5" fmla="*/ 64 h 64"/>
                <a:gd name="T6" fmla="*/ 126 w 126"/>
                <a:gd name="T7" fmla="*/ 23 h 64"/>
                <a:gd name="T8" fmla="*/ 40 w 126"/>
                <a:gd name="T9" fmla="*/ 14 h 64"/>
                <a:gd name="T10" fmla="*/ 32 w 126"/>
                <a:gd name="T11" fmla="*/ 51 h 64"/>
                <a:gd name="T12" fmla="*/ 25 w 126"/>
                <a:gd name="T13" fmla="*/ 14 h 64"/>
                <a:gd name="T14" fmla="*/ 18 w 126"/>
                <a:gd name="T15" fmla="*/ 8 h 64"/>
                <a:gd name="T16" fmla="*/ 40 w 126"/>
                <a:gd name="T17" fmla="*/ 14 h 64"/>
                <a:gd name="T18" fmla="*/ 54 w 126"/>
                <a:gd name="T19" fmla="*/ 51 h 64"/>
                <a:gd name="T20" fmla="*/ 50 w 126"/>
                <a:gd name="T21" fmla="*/ 51 h 64"/>
                <a:gd name="T22" fmla="*/ 43 w 126"/>
                <a:gd name="T23" fmla="*/ 50 h 64"/>
                <a:gd name="T24" fmla="*/ 42 w 126"/>
                <a:gd name="T25" fmla="*/ 19 h 64"/>
                <a:gd name="T26" fmla="*/ 49 w 126"/>
                <a:gd name="T27" fmla="*/ 44 h 64"/>
                <a:gd name="T28" fmla="*/ 50 w 126"/>
                <a:gd name="T29" fmla="*/ 46 h 64"/>
                <a:gd name="T30" fmla="*/ 54 w 126"/>
                <a:gd name="T31" fmla="*/ 43 h 64"/>
                <a:gd name="T32" fmla="*/ 61 w 126"/>
                <a:gd name="T33" fmla="*/ 19 h 64"/>
                <a:gd name="T34" fmla="*/ 84 w 126"/>
                <a:gd name="T35" fmla="*/ 44 h 64"/>
                <a:gd name="T36" fmla="*/ 78 w 126"/>
                <a:gd name="T37" fmla="*/ 51 h 64"/>
                <a:gd name="T38" fmla="*/ 72 w 126"/>
                <a:gd name="T39" fmla="*/ 49 h 64"/>
                <a:gd name="T40" fmla="*/ 65 w 126"/>
                <a:gd name="T41" fmla="*/ 51 h 64"/>
                <a:gd name="T42" fmla="*/ 72 w 126"/>
                <a:gd name="T43" fmla="*/ 8 h 64"/>
                <a:gd name="T44" fmla="*/ 74 w 126"/>
                <a:gd name="T45" fmla="*/ 20 h 64"/>
                <a:gd name="T46" fmla="*/ 82 w 126"/>
                <a:gd name="T47" fmla="*/ 21 h 64"/>
                <a:gd name="T48" fmla="*/ 84 w 126"/>
                <a:gd name="T49" fmla="*/ 44 h 64"/>
                <a:gd name="T50" fmla="*/ 94 w 126"/>
                <a:gd name="T51" fmla="*/ 36 h 64"/>
                <a:gd name="T52" fmla="*/ 94 w 126"/>
                <a:gd name="T53" fmla="*/ 45 h 64"/>
                <a:gd name="T54" fmla="*/ 99 w 126"/>
                <a:gd name="T55" fmla="*/ 46 h 64"/>
                <a:gd name="T56" fmla="*/ 99 w 126"/>
                <a:gd name="T57" fmla="*/ 40 h 64"/>
                <a:gd name="T58" fmla="*/ 106 w 126"/>
                <a:gd name="T59" fmla="*/ 42 h 64"/>
                <a:gd name="T60" fmla="*/ 96 w 126"/>
                <a:gd name="T61" fmla="*/ 52 h 64"/>
                <a:gd name="T62" fmla="*/ 87 w 126"/>
                <a:gd name="T63" fmla="*/ 42 h 64"/>
                <a:gd name="T64" fmla="*/ 90 w 126"/>
                <a:gd name="T65" fmla="*/ 21 h 64"/>
                <a:gd name="T66" fmla="*/ 103 w 126"/>
                <a:gd name="T67" fmla="*/ 21 h 64"/>
                <a:gd name="T68" fmla="*/ 106 w 126"/>
                <a:gd name="T69" fmla="*/ 36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6" h="64">
                  <a:moveTo>
                    <a:pt x="103" y="0"/>
                  </a:moveTo>
                  <a:cubicBezTo>
                    <a:pt x="23" y="0"/>
                    <a:pt x="23" y="0"/>
                    <a:pt x="23" y="0"/>
                  </a:cubicBezTo>
                  <a:cubicBezTo>
                    <a:pt x="10" y="0"/>
                    <a:pt x="0" y="10"/>
                    <a:pt x="0" y="23"/>
                  </a:cubicBezTo>
                  <a:cubicBezTo>
                    <a:pt x="0" y="41"/>
                    <a:pt x="0" y="41"/>
                    <a:pt x="0" y="41"/>
                  </a:cubicBezTo>
                  <a:cubicBezTo>
                    <a:pt x="0" y="54"/>
                    <a:pt x="10" y="64"/>
                    <a:pt x="23" y="64"/>
                  </a:cubicBezTo>
                  <a:cubicBezTo>
                    <a:pt x="103" y="64"/>
                    <a:pt x="103" y="64"/>
                    <a:pt x="103" y="64"/>
                  </a:cubicBezTo>
                  <a:cubicBezTo>
                    <a:pt x="115" y="64"/>
                    <a:pt x="126" y="54"/>
                    <a:pt x="126" y="41"/>
                  </a:cubicBezTo>
                  <a:cubicBezTo>
                    <a:pt x="126" y="23"/>
                    <a:pt x="126" y="23"/>
                    <a:pt x="126" y="23"/>
                  </a:cubicBezTo>
                  <a:cubicBezTo>
                    <a:pt x="126" y="10"/>
                    <a:pt x="115" y="0"/>
                    <a:pt x="103" y="0"/>
                  </a:cubicBezTo>
                  <a:close/>
                  <a:moveTo>
                    <a:pt x="40" y="14"/>
                  </a:moveTo>
                  <a:cubicBezTo>
                    <a:pt x="32" y="14"/>
                    <a:pt x="32" y="14"/>
                    <a:pt x="32" y="14"/>
                  </a:cubicBezTo>
                  <a:cubicBezTo>
                    <a:pt x="32" y="51"/>
                    <a:pt x="32" y="51"/>
                    <a:pt x="32" y="51"/>
                  </a:cubicBezTo>
                  <a:cubicBezTo>
                    <a:pt x="25" y="51"/>
                    <a:pt x="25" y="51"/>
                    <a:pt x="25" y="51"/>
                  </a:cubicBezTo>
                  <a:cubicBezTo>
                    <a:pt x="25" y="14"/>
                    <a:pt x="25" y="14"/>
                    <a:pt x="25" y="14"/>
                  </a:cubicBezTo>
                  <a:cubicBezTo>
                    <a:pt x="18" y="14"/>
                    <a:pt x="18" y="14"/>
                    <a:pt x="18" y="14"/>
                  </a:cubicBezTo>
                  <a:cubicBezTo>
                    <a:pt x="18" y="8"/>
                    <a:pt x="18" y="8"/>
                    <a:pt x="18" y="8"/>
                  </a:cubicBezTo>
                  <a:cubicBezTo>
                    <a:pt x="40" y="8"/>
                    <a:pt x="40" y="8"/>
                    <a:pt x="40" y="8"/>
                  </a:cubicBezTo>
                  <a:lnTo>
                    <a:pt x="40" y="14"/>
                  </a:lnTo>
                  <a:close/>
                  <a:moveTo>
                    <a:pt x="61" y="51"/>
                  </a:moveTo>
                  <a:cubicBezTo>
                    <a:pt x="54" y="51"/>
                    <a:pt x="54" y="51"/>
                    <a:pt x="54" y="51"/>
                  </a:cubicBezTo>
                  <a:cubicBezTo>
                    <a:pt x="54" y="48"/>
                    <a:pt x="54" y="48"/>
                    <a:pt x="54" y="48"/>
                  </a:cubicBezTo>
                  <a:cubicBezTo>
                    <a:pt x="53" y="49"/>
                    <a:pt x="52" y="50"/>
                    <a:pt x="50" y="51"/>
                  </a:cubicBezTo>
                  <a:cubicBezTo>
                    <a:pt x="49" y="51"/>
                    <a:pt x="48" y="52"/>
                    <a:pt x="47" y="52"/>
                  </a:cubicBezTo>
                  <a:cubicBezTo>
                    <a:pt x="45" y="52"/>
                    <a:pt x="44" y="51"/>
                    <a:pt x="43" y="50"/>
                  </a:cubicBezTo>
                  <a:cubicBezTo>
                    <a:pt x="43" y="49"/>
                    <a:pt x="42" y="48"/>
                    <a:pt x="42" y="46"/>
                  </a:cubicBezTo>
                  <a:cubicBezTo>
                    <a:pt x="42" y="19"/>
                    <a:pt x="42" y="19"/>
                    <a:pt x="42" y="19"/>
                  </a:cubicBezTo>
                  <a:cubicBezTo>
                    <a:pt x="49" y="19"/>
                    <a:pt x="49" y="19"/>
                    <a:pt x="49" y="19"/>
                  </a:cubicBezTo>
                  <a:cubicBezTo>
                    <a:pt x="49" y="44"/>
                    <a:pt x="49" y="44"/>
                    <a:pt x="49" y="44"/>
                  </a:cubicBezTo>
                  <a:cubicBezTo>
                    <a:pt x="49" y="44"/>
                    <a:pt x="49" y="45"/>
                    <a:pt x="49" y="45"/>
                  </a:cubicBezTo>
                  <a:cubicBezTo>
                    <a:pt x="49" y="46"/>
                    <a:pt x="50" y="46"/>
                    <a:pt x="50" y="46"/>
                  </a:cubicBezTo>
                  <a:cubicBezTo>
                    <a:pt x="51" y="46"/>
                    <a:pt x="51" y="46"/>
                    <a:pt x="52" y="45"/>
                  </a:cubicBezTo>
                  <a:cubicBezTo>
                    <a:pt x="53" y="45"/>
                    <a:pt x="54" y="44"/>
                    <a:pt x="54" y="43"/>
                  </a:cubicBezTo>
                  <a:cubicBezTo>
                    <a:pt x="54" y="19"/>
                    <a:pt x="54" y="19"/>
                    <a:pt x="54" y="19"/>
                  </a:cubicBezTo>
                  <a:cubicBezTo>
                    <a:pt x="61" y="19"/>
                    <a:pt x="61" y="19"/>
                    <a:pt x="61" y="19"/>
                  </a:cubicBezTo>
                  <a:lnTo>
                    <a:pt x="61" y="51"/>
                  </a:lnTo>
                  <a:close/>
                  <a:moveTo>
                    <a:pt x="84" y="44"/>
                  </a:moveTo>
                  <a:cubicBezTo>
                    <a:pt x="84" y="47"/>
                    <a:pt x="83" y="48"/>
                    <a:pt x="82" y="50"/>
                  </a:cubicBezTo>
                  <a:cubicBezTo>
                    <a:pt x="81" y="51"/>
                    <a:pt x="80" y="51"/>
                    <a:pt x="78" y="51"/>
                  </a:cubicBezTo>
                  <a:cubicBezTo>
                    <a:pt x="77" y="51"/>
                    <a:pt x="75" y="51"/>
                    <a:pt x="74" y="51"/>
                  </a:cubicBezTo>
                  <a:cubicBezTo>
                    <a:pt x="74" y="50"/>
                    <a:pt x="73" y="50"/>
                    <a:pt x="72" y="49"/>
                  </a:cubicBezTo>
                  <a:cubicBezTo>
                    <a:pt x="72" y="51"/>
                    <a:pt x="72" y="51"/>
                    <a:pt x="72" y="51"/>
                  </a:cubicBezTo>
                  <a:cubicBezTo>
                    <a:pt x="65" y="51"/>
                    <a:pt x="65" y="51"/>
                    <a:pt x="65" y="51"/>
                  </a:cubicBezTo>
                  <a:cubicBezTo>
                    <a:pt x="65" y="8"/>
                    <a:pt x="65" y="8"/>
                    <a:pt x="65" y="8"/>
                  </a:cubicBezTo>
                  <a:cubicBezTo>
                    <a:pt x="72" y="8"/>
                    <a:pt x="72" y="8"/>
                    <a:pt x="72" y="8"/>
                  </a:cubicBezTo>
                  <a:cubicBezTo>
                    <a:pt x="72" y="22"/>
                    <a:pt x="72" y="22"/>
                    <a:pt x="72" y="22"/>
                  </a:cubicBezTo>
                  <a:cubicBezTo>
                    <a:pt x="73" y="21"/>
                    <a:pt x="74" y="20"/>
                    <a:pt x="74" y="20"/>
                  </a:cubicBezTo>
                  <a:cubicBezTo>
                    <a:pt x="75" y="19"/>
                    <a:pt x="76" y="19"/>
                    <a:pt x="77" y="19"/>
                  </a:cubicBezTo>
                  <a:cubicBezTo>
                    <a:pt x="79" y="19"/>
                    <a:pt x="81" y="19"/>
                    <a:pt x="82" y="21"/>
                  </a:cubicBezTo>
                  <a:cubicBezTo>
                    <a:pt x="83" y="22"/>
                    <a:pt x="84" y="24"/>
                    <a:pt x="84" y="27"/>
                  </a:cubicBezTo>
                  <a:lnTo>
                    <a:pt x="84" y="44"/>
                  </a:lnTo>
                  <a:close/>
                  <a:moveTo>
                    <a:pt x="106" y="36"/>
                  </a:moveTo>
                  <a:cubicBezTo>
                    <a:pt x="94" y="36"/>
                    <a:pt x="94" y="36"/>
                    <a:pt x="94" y="36"/>
                  </a:cubicBezTo>
                  <a:cubicBezTo>
                    <a:pt x="94" y="42"/>
                    <a:pt x="94" y="42"/>
                    <a:pt x="94" y="42"/>
                  </a:cubicBezTo>
                  <a:cubicBezTo>
                    <a:pt x="94" y="44"/>
                    <a:pt x="94" y="45"/>
                    <a:pt x="94" y="45"/>
                  </a:cubicBezTo>
                  <a:cubicBezTo>
                    <a:pt x="95" y="46"/>
                    <a:pt x="95" y="46"/>
                    <a:pt x="96" y="46"/>
                  </a:cubicBezTo>
                  <a:cubicBezTo>
                    <a:pt x="97" y="46"/>
                    <a:pt x="98" y="46"/>
                    <a:pt x="99" y="46"/>
                  </a:cubicBezTo>
                  <a:cubicBezTo>
                    <a:pt x="99" y="45"/>
                    <a:pt x="99" y="44"/>
                    <a:pt x="99" y="42"/>
                  </a:cubicBezTo>
                  <a:cubicBezTo>
                    <a:pt x="99" y="40"/>
                    <a:pt x="99" y="40"/>
                    <a:pt x="99" y="40"/>
                  </a:cubicBezTo>
                  <a:cubicBezTo>
                    <a:pt x="106" y="40"/>
                    <a:pt x="106" y="40"/>
                    <a:pt x="106" y="40"/>
                  </a:cubicBezTo>
                  <a:cubicBezTo>
                    <a:pt x="106" y="42"/>
                    <a:pt x="106" y="42"/>
                    <a:pt x="106" y="42"/>
                  </a:cubicBezTo>
                  <a:cubicBezTo>
                    <a:pt x="106" y="45"/>
                    <a:pt x="105" y="48"/>
                    <a:pt x="103" y="49"/>
                  </a:cubicBezTo>
                  <a:cubicBezTo>
                    <a:pt x="102" y="51"/>
                    <a:pt x="99" y="52"/>
                    <a:pt x="96" y="52"/>
                  </a:cubicBezTo>
                  <a:cubicBezTo>
                    <a:pt x="93" y="52"/>
                    <a:pt x="91" y="51"/>
                    <a:pt x="89" y="49"/>
                  </a:cubicBezTo>
                  <a:cubicBezTo>
                    <a:pt x="88" y="48"/>
                    <a:pt x="87" y="45"/>
                    <a:pt x="87" y="42"/>
                  </a:cubicBezTo>
                  <a:cubicBezTo>
                    <a:pt x="87" y="28"/>
                    <a:pt x="87" y="28"/>
                    <a:pt x="87" y="28"/>
                  </a:cubicBezTo>
                  <a:cubicBezTo>
                    <a:pt x="87" y="25"/>
                    <a:pt x="88" y="23"/>
                    <a:pt x="90" y="21"/>
                  </a:cubicBezTo>
                  <a:cubicBezTo>
                    <a:pt x="91" y="19"/>
                    <a:pt x="94" y="18"/>
                    <a:pt x="97" y="18"/>
                  </a:cubicBezTo>
                  <a:cubicBezTo>
                    <a:pt x="100" y="18"/>
                    <a:pt x="102" y="19"/>
                    <a:pt x="103" y="21"/>
                  </a:cubicBezTo>
                  <a:cubicBezTo>
                    <a:pt x="105" y="22"/>
                    <a:pt x="106" y="25"/>
                    <a:pt x="106" y="28"/>
                  </a:cubicBezTo>
                  <a:lnTo>
                    <a:pt x="106" y="36"/>
                  </a:lnTo>
                  <a:close/>
                </a:path>
              </a:pathLst>
            </a:custGeom>
            <a:grpFill/>
            <a:ln>
              <a:noFill/>
            </a:ln>
          </p:spPr>
          <p:txBody>
            <a:bodyPr vert="horz" wrap="square" lIns="91440" tIns="45720" rIns="91440" bIns="45720" numCol="1" anchor="t" anchorCtr="0" compatLnSpc="1"/>
            <a:lstStyle/>
            <a:p>
              <a:endParaRPr lang="id-ID">
                <a:cs typeface="+mn-ea"/>
                <a:sym typeface="+mn-lt"/>
              </a:endParaRPr>
            </a:p>
          </p:txBody>
        </p:sp>
        <p:sp>
          <p:nvSpPr>
            <p:cNvPr id="1048729" name="Freeform 28"/>
            <p:cNvSpPr/>
            <p:nvPr/>
          </p:nvSpPr>
          <p:spPr bwMode="auto">
            <a:xfrm>
              <a:off x="8755063" y="2519363"/>
              <a:ext cx="19050" cy="26988"/>
            </a:xfrm>
            <a:custGeom>
              <a:avLst/>
              <a:gdLst>
                <a:gd name="T0" fmla="*/ 2 w 5"/>
                <a:gd name="T1" fmla="*/ 0 h 7"/>
                <a:gd name="T2" fmla="*/ 0 w 5"/>
                <a:gd name="T3" fmla="*/ 1 h 7"/>
                <a:gd name="T4" fmla="*/ 0 w 5"/>
                <a:gd name="T5" fmla="*/ 4 h 7"/>
                <a:gd name="T6" fmla="*/ 0 w 5"/>
                <a:gd name="T7" fmla="*/ 7 h 7"/>
                <a:gd name="T8" fmla="*/ 5 w 5"/>
                <a:gd name="T9" fmla="*/ 7 h 7"/>
                <a:gd name="T10" fmla="*/ 5 w 5"/>
                <a:gd name="T11" fmla="*/ 4 h 7"/>
                <a:gd name="T12" fmla="*/ 4 w 5"/>
                <a:gd name="T13" fmla="*/ 1 h 7"/>
                <a:gd name="T14" fmla="*/ 2 w 5"/>
                <a:gd name="T15" fmla="*/ 0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7">
                  <a:moveTo>
                    <a:pt x="2" y="0"/>
                  </a:moveTo>
                  <a:cubicBezTo>
                    <a:pt x="1" y="0"/>
                    <a:pt x="1" y="0"/>
                    <a:pt x="0" y="1"/>
                  </a:cubicBezTo>
                  <a:cubicBezTo>
                    <a:pt x="0" y="1"/>
                    <a:pt x="0" y="2"/>
                    <a:pt x="0" y="4"/>
                  </a:cubicBezTo>
                  <a:cubicBezTo>
                    <a:pt x="0" y="7"/>
                    <a:pt x="0" y="7"/>
                    <a:pt x="0" y="7"/>
                  </a:cubicBezTo>
                  <a:cubicBezTo>
                    <a:pt x="5" y="7"/>
                    <a:pt x="5" y="7"/>
                    <a:pt x="5" y="7"/>
                  </a:cubicBezTo>
                  <a:cubicBezTo>
                    <a:pt x="5" y="4"/>
                    <a:pt x="5" y="4"/>
                    <a:pt x="5" y="4"/>
                  </a:cubicBezTo>
                  <a:cubicBezTo>
                    <a:pt x="5" y="2"/>
                    <a:pt x="5" y="1"/>
                    <a:pt x="4" y="1"/>
                  </a:cubicBezTo>
                  <a:cubicBezTo>
                    <a:pt x="4" y="0"/>
                    <a:pt x="3" y="0"/>
                    <a:pt x="2" y="0"/>
                  </a:cubicBezTo>
                  <a:close/>
                </a:path>
              </a:pathLst>
            </a:custGeom>
            <a:grpFill/>
            <a:ln>
              <a:noFill/>
            </a:ln>
          </p:spPr>
          <p:txBody>
            <a:bodyPr vert="horz" wrap="square" lIns="91440" tIns="45720" rIns="91440" bIns="45720" numCol="1" anchor="t" anchorCtr="0" compatLnSpc="1"/>
            <a:lstStyle/>
            <a:p>
              <a:endParaRPr lang="id-ID">
                <a:cs typeface="+mn-ea"/>
                <a:sym typeface="+mn-lt"/>
              </a:endParaRPr>
            </a:p>
          </p:txBody>
        </p:sp>
        <p:sp>
          <p:nvSpPr>
            <p:cNvPr id="1048730" name="Freeform 29"/>
            <p:cNvSpPr/>
            <p:nvPr/>
          </p:nvSpPr>
          <p:spPr bwMode="auto">
            <a:xfrm>
              <a:off x="8672513" y="2519363"/>
              <a:ext cx="19050" cy="82550"/>
            </a:xfrm>
            <a:custGeom>
              <a:avLst/>
              <a:gdLst>
                <a:gd name="T0" fmla="*/ 2 w 5"/>
                <a:gd name="T1" fmla="*/ 0 h 22"/>
                <a:gd name="T2" fmla="*/ 1 w 5"/>
                <a:gd name="T3" fmla="*/ 0 h 22"/>
                <a:gd name="T4" fmla="*/ 0 w 5"/>
                <a:gd name="T5" fmla="*/ 1 h 22"/>
                <a:gd name="T6" fmla="*/ 0 w 5"/>
                <a:gd name="T7" fmla="*/ 21 h 22"/>
                <a:gd name="T8" fmla="*/ 1 w 5"/>
                <a:gd name="T9" fmla="*/ 22 h 22"/>
                <a:gd name="T10" fmla="*/ 3 w 5"/>
                <a:gd name="T11" fmla="*/ 22 h 22"/>
                <a:gd name="T12" fmla="*/ 5 w 5"/>
                <a:gd name="T13" fmla="*/ 22 h 22"/>
                <a:gd name="T14" fmla="*/ 5 w 5"/>
                <a:gd name="T15" fmla="*/ 20 h 22"/>
                <a:gd name="T16" fmla="*/ 5 w 5"/>
                <a:gd name="T17" fmla="*/ 3 h 22"/>
                <a:gd name="T18" fmla="*/ 4 w 5"/>
                <a:gd name="T19" fmla="*/ 1 h 22"/>
                <a:gd name="T20" fmla="*/ 2 w 5"/>
                <a:gd name="T21"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 h="22">
                  <a:moveTo>
                    <a:pt x="2" y="0"/>
                  </a:moveTo>
                  <a:cubicBezTo>
                    <a:pt x="2" y="0"/>
                    <a:pt x="2" y="0"/>
                    <a:pt x="1" y="0"/>
                  </a:cubicBezTo>
                  <a:cubicBezTo>
                    <a:pt x="1" y="0"/>
                    <a:pt x="0" y="1"/>
                    <a:pt x="0" y="1"/>
                  </a:cubicBezTo>
                  <a:cubicBezTo>
                    <a:pt x="0" y="21"/>
                    <a:pt x="0" y="21"/>
                    <a:pt x="0" y="21"/>
                  </a:cubicBezTo>
                  <a:cubicBezTo>
                    <a:pt x="0" y="22"/>
                    <a:pt x="1" y="22"/>
                    <a:pt x="1" y="22"/>
                  </a:cubicBezTo>
                  <a:cubicBezTo>
                    <a:pt x="2" y="22"/>
                    <a:pt x="2" y="22"/>
                    <a:pt x="3" y="22"/>
                  </a:cubicBezTo>
                  <a:cubicBezTo>
                    <a:pt x="4" y="22"/>
                    <a:pt x="4" y="22"/>
                    <a:pt x="5" y="22"/>
                  </a:cubicBezTo>
                  <a:cubicBezTo>
                    <a:pt x="5" y="21"/>
                    <a:pt x="5" y="21"/>
                    <a:pt x="5" y="20"/>
                  </a:cubicBezTo>
                  <a:cubicBezTo>
                    <a:pt x="5" y="3"/>
                    <a:pt x="5" y="3"/>
                    <a:pt x="5" y="3"/>
                  </a:cubicBezTo>
                  <a:cubicBezTo>
                    <a:pt x="5" y="2"/>
                    <a:pt x="5" y="1"/>
                    <a:pt x="4" y="1"/>
                  </a:cubicBezTo>
                  <a:cubicBezTo>
                    <a:pt x="4" y="0"/>
                    <a:pt x="3" y="0"/>
                    <a:pt x="2" y="0"/>
                  </a:cubicBezTo>
                  <a:close/>
                </a:path>
              </a:pathLst>
            </a:custGeom>
            <a:grpFill/>
            <a:ln>
              <a:noFill/>
            </a:ln>
          </p:spPr>
          <p:txBody>
            <a:bodyPr vert="horz" wrap="square" lIns="91440" tIns="45720" rIns="91440" bIns="45720" numCol="1" anchor="t" anchorCtr="0" compatLnSpc="1"/>
            <a:lstStyle/>
            <a:p>
              <a:endParaRPr lang="id-ID">
                <a:cs typeface="+mn-ea"/>
                <a:sym typeface="+mn-lt"/>
              </a:endParaRPr>
            </a:p>
          </p:txBody>
        </p:sp>
        <p:sp>
          <p:nvSpPr>
            <p:cNvPr id="1048731" name="Freeform 30"/>
            <p:cNvSpPr/>
            <p:nvPr/>
          </p:nvSpPr>
          <p:spPr bwMode="auto">
            <a:xfrm>
              <a:off x="8493126" y="2208213"/>
              <a:ext cx="101600" cy="179388"/>
            </a:xfrm>
            <a:custGeom>
              <a:avLst/>
              <a:gdLst>
                <a:gd name="T0" fmla="*/ 21 w 64"/>
                <a:gd name="T1" fmla="*/ 113 h 113"/>
                <a:gd name="T2" fmla="*/ 40 w 64"/>
                <a:gd name="T3" fmla="*/ 113 h 113"/>
                <a:gd name="T4" fmla="*/ 40 w 64"/>
                <a:gd name="T5" fmla="*/ 66 h 113"/>
                <a:gd name="T6" fmla="*/ 64 w 64"/>
                <a:gd name="T7" fmla="*/ 0 h 113"/>
                <a:gd name="T8" fmla="*/ 42 w 64"/>
                <a:gd name="T9" fmla="*/ 0 h 113"/>
                <a:gd name="T10" fmla="*/ 31 w 64"/>
                <a:gd name="T11" fmla="*/ 45 h 113"/>
                <a:gd name="T12" fmla="*/ 31 w 64"/>
                <a:gd name="T13" fmla="*/ 45 h 113"/>
                <a:gd name="T14" fmla="*/ 19 w 64"/>
                <a:gd name="T15" fmla="*/ 0 h 113"/>
                <a:gd name="T16" fmla="*/ 0 w 64"/>
                <a:gd name="T17" fmla="*/ 0 h 113"/>
                <a:gd name="T18" fmla="*/ 21 w 64"/>
                <a:gd name="T19" fmla="*/ 68 h 113"/>
                <a:gd name="T20" fmla="*/ 21 w 64"/>
                <a:gd name="T21" fmla="*/ 113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 h="113">
                  <a:moveTo>
                    <a:pt x="21" y="113"/>
                  </a:moveTo>
                  <a:lnTo>
                    <a:pt x="40" y="113"/>
                  </a:lnTo>
                  <a:lnTo>
                    <a:pt x="40" y="66"/>
                  </a:lnTo>
                  <a:lnTo>
                    <a:pt x="64" y="0"/>
                  </a:lnTo>
                  <a:lnTo>
                    <a:pt x="42" y="0"/>
                  </a:lnTo>
                  <a:lnTo>
                    <a:pt x="31" y="45"/>
                  </a:lnTo>
                  <a:lnTo>
                    <a:pt x="31" y="45"/>
                  </a:lnTo>
                  <a:lnTo>
                    <a:pt x="19" y="0"/>
                  </a:lnTo>
                  <a:lnTo>
                    <a:pt x="0" y="0"/>
                  </a:lnTo>
                  <a:lnTo>
                    <a:pt x="21" y="68"/>
                  </a:lnTo>
                  <a:lnTo>
                    <a:pt x="21" y="113"/>
                  </a:lnTo>
                  <a:close/>
                </a:path>
              </a:pathLst>
            </a:custGeom>
            <a:grpFill/>
            <a:ln>
              <a:noFill/>
            </a:ln>
          </p:spPr>
          <p:txBody>
            <a:bodyPr vert="horz" wrap="square" lIns="91440" tIns="45720" rIns="91440" bIns="45720" numCol="1" anchor="t" anchorCtr="0" compatLnSpc="1"/>
            <a:lstStyle/>
            <a:p>
              <a:endParaRPr lang="id-ID">
                <a:cs typeface="+mn-ea"/>
                <a:sym typeface="+mn-lt"/>
              </a:endParaRPr>
            </a:p>
          </p:txBody>
        </p:sp>
        <p:sp>
          <p:nvSpPr>
            <p:cNvPr id="1048732" name="Freeform 31"/>
            <p:cNvSpPr>
              <a:spLocks noEditPoints="1"/>
            </p:cNvSpPr>
            <p:nvPr/>
          </p:nvSpPr>
          <p:spPr bwMode="auto">
            <a:xfrm>
              <a:off x="8594726" y="2252663"/>
              <a:ext cx="77788" cy="139700"/>
            </a:xfrm>
            <a:custGeom>
              <a:avLst/>
              <a:gdLst>
                <a:gd name="T0" fmla="*/ 11 w 21"/>
                <a:gd name="T1" fmla="*/ 37 h 37"/>
                <a:gd name="T2" fmla="*/ 18 w 21"/>
                <a:gd name="T3" fmla="*/ 34 h 37"/>
                <a:gd name="T4" fmla="*/ 21 w 21"/>
                <a:gd name="T5" fmla="*/ 27 h 37"/>
                <a:gd name="T6" fmla="*/ 21 w 21"/>
                <a:gd name="T7" fmla="*/ 9 h 37"/>
                <a:gd name="T8" fmla="*/ 18 w 21"/>
                <a:gd name="T9" fmla="*/ 2 h 37"/>
                <a:gd name="T10" fmla="*/ 11 w 21"/>
                <a:gd name="T11" fmla="*/ 0 h 37"/>
                <a:gd name="T12" fmla="*/ 3 w 21"/>
                <a:gd name="T13" fmla="*/ 2 h 37"/>
                <a:gd name="T14" fmla="*/ 0 w 21"/>
                <a:gd name="T15" fmla="*/ 9 h 37"/>
                <a:gd name="T16" fmla="*/ 0 w 21"/>
                <a:gd name="T17" fmla="*/ 27 h 37"/>
                <a:gd name="T18" fmla="*/ 3 w 21"/>
                <a:gd name="T19" fmla="*/ 34 h 37"/>
                <a:gd name="T20" fmla="*/ 11 w 21"/>
                <a:gd name="T21" fmla="*/ 37 h 37"/>
                <a:gd name="T22" fmla="*/ 8 w 21"/>
                <a:gd name="T23" fmla="*/ 8 h 37"/>
                <a:gd name="T24" fmla="*/ 8 w 21"/>
                <a:gd name="T25" fmla="*/ 7 h 37"/>
                <a:gd name="T26" fmla="*/ 11 w 21"/>
                <a:gd name="T27" fmla="*/ 6 h 37"/>
                <a:gd name="T28" fmla="*/ 13 w 21"/>
                <a:gd name="T29" fmla="*/ 7 h 37"/>
                <a:gd name="T30" fmla="*/ 14 w 21"/>
                <a:gd name="T31" fmla="*/ 8 h 37"/>
                <a:gd name="T32" fmla="*/ 14 w 21"/>
                <a:gd name="T33" fmla="*/ 28 h 37"/>
                <a:gd name="T34" fmla="*/ 13 w 21"/>
                <a:gd name="T35" fmla="*/ 30 h 37"/>
                <a:gd name="T36" fmla="*/ 11 w 21"/>
                <a:gd name="T37" fmla="*/ 31 h 37"/>
                <a:gd name="T38" fmla="*/ 8 w 21"/>
                <a:gd name="T39" fmla="*/ 30 h 37"/>
                <a:gd name="T40" fmla="*/ 8 w 21"/>
                <a:gd name="T41" fmla="*/ 28 h 37"/>
                <a:gd name="T42" fmla="*/ 8 w 21"/>
                <a:gd name="T43" fmla="*/ 8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 h="37">
                  <a:moveTo>
                    <a:pt x="11" y="37"/>
                  </a:moveTo>
                  <a:cubicBezTo>
                    <a:pt x="14" y="37"/>
                    <a:pt x="16" y="36"/>
                    <a:pt x="18" y="34"/>
                  </a:cubicBezTo>
                  <a:cubicBezTo>
                    <a:pt x="20" y="32"/>
                    <a:pt x="21" y="30"/>
                    <a:pt x="21" y="27"/>
                  </a:cubicBezTo>
                  <a:cubicBezTo>
                    <a:pt x="21" y="9"/>
                    <a:pt x="21" y="9"/>
                    <a:pt x="21" y="9"/>
                  </a:cubicBezTo>
                  <a:cubicBezTo>
                    <a:pt x="21" y="6"/>
                    <a:pt x="20" y="4"/>
                    <a:pt x="18" y="2"/>
                  </a:cubicBezTo>
                  <a:cubicBezTo>
                    <a:pt x="16" y="1"/>
                    <a:pt x="14" y="0"/>
                    <a:pt x="11" y="0"/>
                  </a:cubicBezTo>
                  <a:cubicBezTo>
                    <a:pt x="8" y="0"/>
                    <a:pt x="5" y="1"/>
                    <a:pt x="3" y="2"/>
                  </a:cubicBezTo>
                  <a:cubicBezTo>
                    <a:pt x="1" y="4"/>
                    <a:pt x="0" y="6"/>
                    <a:pt x="0" y="9"/>
                  </a:cubicBezTo>
                  <a:cubicBezTo>
                    <a:pt x="0" y="27"/>
                    <a:pt x="0" y="27"/>
                    <a:pt x="0" y="27"/>
                  </a:cubicBezTo>
                  <a:cubicBezTo>
                    <a:pt x="0" y="30"/>
                    <a:pt x="1" y="32"/>
                    <a:pt x="3" y="34"/>
                  </a:cubicBezTo>
                  <a:cubicBezTo>
                    <a:pt x="5" y="36"/>
                    <a:pt x="7" y="37"/>
                    <a:pt x="11" y="37"/>
                  </a:cubicBezTo>
                  <a:close/>
                  <a:moveTo>
                    <a:pt x="8" y="8"/>
                  </a:moveTo>
                  <a:cubicBezTo>
                    <a:pt x="8" y="8"/>
                    <a:pt x="8" y="7"/>
                    <a:pt x="8" y="7"/>
                  </a:cubicBezTo>
                  <a:cubicBezTo>
                    <a:pt x="9" y="6"/>
                    <a:pt x="10" y="6"/>
                    <a:pt x="11" y="6"/>
                  </a:cubicBezTo>
                  <a:cubicBezTo>
                    <a:pt x="12" y="6"/>
                    <a:pt x="12" y="6"/>
                    <a:pt x="13" y="7"/>
                  </a:cubicBezTo>
                  <a:cubicBezTo>
                    <a:pt x="13" y="7"/>
                    <a:pt x="14" y="8"/>
                    <a:pt x="14" y="8"/>
                  </a:cubicBezTo>
                  <a:cubicBezTo>
                    <a:pt x="14" y="28"/>
                    <a:pt x="14" y="28"/>
                    <a:pt x="14" y="28"/>
                  </a:cubicBezTo>
                  <a:cubicBezTo>
                    <a:pt x="14" y="28"/>
                    <a:pt x="13" y="29"/>
                    <a:pt x="13" y="30"/>
                  </a:cubicBezTo>
                  <a:cubicBezTo>
                    <a:pt x="12" y="30"/>
                    <a:pt x="12" y="31"/>
                    <a:pt x="11" y="31"/>
                  </a:cubicBezTo>
                  <a:cubicBezTo>
                    <a:pt x="10" y="31"/>
                    <a:pt x="9" y="30"/>
                    <a:pt x="8" y="30"/>
                  </a:cubicBezTo>
                  <a:cubicBezTo>
                    <a:pt x="8" y="29"/>
                    <a:pt x="8" y="28"/>
                    <a:pt x="8" y="28"/>
                  </a:cubicBezTo>
                  <a:lnTo>
                    <a:pt x="8" y="8"/>
                  </a:lnTo>
                  <a:close/>
                </a:path>
              </a:pathLst>
            </a:custGeom>
            <a:grpFill/>
            <a:ln>
              <a:noFill/>
            </a:ln>
          </p:spPr>
          <p:txBody>
            <a:bodyPr vert="horz" wrap="square" lIns="91440" tIns="45720" rIns="91440" bIns="45720" numCol="1" anchor="t" anchorCtr="0" compatLnSpc="1"/>
            <a:lstStyle/>
            <a:p>
              <a:endParaRPr lang="id-ID">
                <a:cs typeface="+mn-ea"/>
                <a:sym typeface="+mn-lt"/>
              </a:endParaRPr>
            </a:p>
          </p:txBody>
        </p:sp>
        <p:sp>
          <p:nvSpPr>
            <p:cNvPr id="1048733" name="Freeform 32"/>
            <p:cNvSpPr/>
            <p:nvPr/>
          </p:nvSpPr>
          <p:spPr bwMode="auto">
            <a:xfrm>
              <a:off x="8696326" y="2255838"/>
              <a:ext cx="74613" cy="131763"/>
            </a:xfrm>
            <a:custGeom>
              <a:avLst/>
              <a:gdLst>
                <a:gd name="T0" fmla="*/ 5 w 20"/>
                <a:gd name="T1" fmla="*/ 35 h 35"/>
                <a:gd name="T2" fmla="*/ 9 w 20"/>
                <a:gd name="T3" fmla="*/ 34 h 35"/>
                <a:gd name="T4" fmla="*/ 13 w 20"/>
                <a:gd name="T5" fmla="*/ 31 h 35"/>
                <a:gd name="T6" fmla="*/ 13 w 20"/>
                <a:gd name="T7" fmla="*/ 35 h 35"/>
                <a:gd name="T8" fmla="*/ 20 w 20"/>
                <a:gd name="T9" fmla="*/ 35 h 35"/>
                <a:gd name="T10" fmla="*/ 20 w 20"/>
                <a:gd name="T11" fmla="*/ 0 h 35"/>
                <a:gd name="T12" fmla="*/ 13 w 20"/>
                <a:gd name="T13" fmla="*/ 0 h 35"/>
                <a:gd name="T14" fmla="*/ 13 w 20"/>
                <a:gd name="T15" fmla="*/ 26 h 35"/>
                <a:gd name="T16" fmla="*/ 11 w 20"/>
                <a:gd name="T17" fmla="*/ 28 h 35"/>
                <a:gd name="T18" fmla="*/ 9 w 20"/>
                <a:gd name="T19" fmla="*/ 29 h 35"/>
                <a:gd name="T20" fmla="*/ 8 w 20"/>
                <a:gd name="T21" fmla="*/ 28 h 35"/>
                <a:gd name="T22" fmla="*/ 7 w 20"/>
                <a:gd name="T23" fmla="*/ 27 h 35"/>
                <a:gd name="T24" fmla="*/ 7 w 20"/>
                <a:gd name="T25" fmla="*/ 0 h 35"/>
                <a:gd name="T26" fmla="*/ 0 w 20"/>
                <a:gd name="T27" fmla="*/ 0 h 35"/>
                <a:gd name="T28" fmla="*/ 0 w 20"/>
                <a:gd name="T29" fmla="*/ 29 h 35"/>
                <a:gd name="T30" fmla="*/ 1 w 20"/>
                <a:gd name="T31" fmla="*/ 34 h 35"/>
                <a:gd name="T32" fmla="*/ 5 w 20"/>
                <a:gd name="T33"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35">
                  <a:moveTo>
                    <a:pt x="5" y="35"/>
                  </a:moveTo>
                  <a:cubicBezTo>
                    <a:pt x="6" y="35"/>
                    <a:pt x="8" y="35"/>
                    <a:pt x="9" y="34"/>
                  </a:cubicBezTo>
                  <a:cubicBezTo>
                    <a:pt x="10" y="33"/>
                    <a:pt x="12" y="32"/>
                    <a:pt x="13" y="31"/>
                  </a:cubicBezTo>
                  <a:cubicBezTo>
                    <a:pt x="13" y="35"/>
                    <a:pt x="13" y="35"/>
                    <a:pt x="13" y="35"/>
                  </a:cubicBezTo>
                  <a:cubicBezTo>
                    <a:pt x="20" y="35"/>
                    <a:pt x="20" y="35"/>
                    <a:pt x="20" y="35"/>
                  </a:cubicBezTo>
                  <a:cubicBezTo>
                    <a:pt x="20" y="0"/>
                    <a:pt x="20" y="0"/>
                    <a:pt x="20" y="0"/>
                  </a:cubicBezTo>
                  <a:cubicBezTo>
                    <a:pt x="13" y="0"/>
                    <a:pt x="13" y="0"/>
                    <a:pt x="13" y="0"/>
                  </a:cubicBezTo>
                  <a:cubicBezTo>
                    <a:pt x="13" y="26"/>
                    <a:pt x="13" y="26"/>
                    <a:pt x="13" y="26"/>
                  </a:cubicBezTo>
                  <a:cubicBezTo>
                    <a:pt x="13" y="27"/>
                    <a:pt x="12" y="28"/>
                    <a:pt x="11" y="28"/>
                  </a:cubicBezTo>
                  <a:cubicBezTo>
                    <a:pt x="10" y="29"/>
                    <a:pt x="9" y="29"/>
                    <a:pt x="9" y="29"/>
                  </a:cubicBezTo>
                  <a:cubicBezTo>
                    <a:pt x="8" y="29"/>
                    <a:pt x="8" y="29"/>
                    <a:pt x="8" y="28"/>
                  </a:cubicBezTo>
                  <a:cubicBezTo>
                    <a:pt x="7" y="28"/>
                    <a:pt x="7" y="27"/>
                    <a:pt x="7" y="27"/>
                  </a:cubicBezTo>
                  <a:cubicBezTo>
                    <a:pt x="7" y="0"/>
                    <a:pt x="7" y="0"/>
                    <a:pt x="7" y="0"/>
                  </a:cubicBezTo>
                  <a:cubicBezTo>
                    <a:pt x="0" y="0"/>
                    <a:pt x="0" y="0"/>
                    <a:pt x="0" y="0"/>
                  </a:cubicBezTo>
                  <a:cubicBezTo>
                    <a:pt x="0" y="29"/>
                    <a:pt x="0" y="29"/>
                    <a:pt x="0" y="29"/>
                  </a:cubicBezTo>
                  <a:cubicBezTo>
                    <a:pt x="0" y="31"/>
                    <a:pt x="0" y="33"/>
                    <a:pt x="1" y="34"/>
                  </a:cubicBezTo>
                  <a:cubicBezTo>
                    <a:pt x="2" y="35"/>
                    <a:pt x="3" y="35"/>
                    <a:pt x="5" y="35"/>
                  </a:cubicBezTo>
                  <a:close/>
                </a:path>
              </a:pathLst>
            </a:custGeom>
            <a:grpFill/>
            <a:ln>
              <a:noFill/>
            </a:ln>
          </p:spPr>
          <p:txBody>
            <a:bodyPr vert="horz" wrap="square" lIns="91440" tIns="45720" rIns="91440" bIns="45720" numCol="1" anchor="t" anchorCtr="0" compatLnSpc="1"/>
            <a:lstStyle/>
            <a:p>
              <a:endParaRPr lang="id-ID">
                <a:cs typeface="+mn-ea"/>
                <a:sym typeface="+mn-lt"/>
              </a:endParaRPr>
            </a:p>
          </p:txBody>
        </p:sp>
      </p:grpSp>
      <p:sp>
        <p:nvSpPr>
          <p:cNvPr id="1048734" name="矩形 47"/>
          <p:cNvSpPr/>
          <p:nvPr/>
        </p:nvSpPr>
        <p:spPr>
          <a:xfrm>
            <a:off x="4548262" y="4368515"/>
            <a:ext cx="2940830" cy="584775"/>
          </a:xfrm>
          <a:prstGeom prst="rect">
            <a:avLst/>
          </a:prstGeom>
        </p:spPr>
        <p:txBody>
          <a:bodyPr wrap="square">
            <a:spAutoFit/>
          </a:bodyPr>
          <a:lstStyle/>
          <a:p>
            <a:pPr algn="ctr">
              <a:spcBef>
                <a:spcPct val="0"/>
              </a:spcBef>
            </a:pPr>
            <a:r>
              <a:rPr lang="zh-CN" altLang="en-US" sz="2000" b="1" dirty="0">
                <a:cs typeface="+mn-ea"/>
                <a:sym typeface="+mn-lt"/>
              </a:rPr>
              <a:t>多元线性回归分析界面</a:t>
            </a:r>
            <a:endParaRPr lang="en-US" altLang="zh-CN" sz="2000" b="1" dirty="0">
              <a:cs typeface="+mn-ea"/>
              <a:sym typeface="+mn-lt"/>
            </a:endParaRPr>
          </a:p>
          <a:p>
            <a:pPr algn="ctr">
              <a:spcBef>
                <a:spcPct val="0"/>
              </a:spcBef>
            </a:pPr>
            <a:r>
              <a:rPr lang="en-US" altLang="zh-CN" sz="1200" b="1" dirty="0">
                <a:cs typeface="+mn-ea"/>
                <a:sym typeface="+mn-lt"/>
              </a:rPr>
              <a:t>(CSV</a:t>
            </a:r>
            <a:r>
              <a:rPr lang="zh-CN" altLang="en-US" sz="1200" b="1" dirty="0">
                <a:cs typeface="+mn-ea"/>
                <a:sym typeface="+mn-lt"/>
              </a:rPr>
              <a:t>表格分析）</a:t>
            </a:r>
            <a:endParaRPr lang="en-US" altLang="zh-CN" sz="1200" b="1" dirty="0">
              <a:cs typeface="+mn-ea"/>
              <a:sym typeface="+mn-lt"/>
            </a:endParaRPr>
          </a:p>
        </p:txBody>
      </p:sp>
      <p:pic>
        <p:nvPicPr>
          <p:cNvPr id="3" name="图片 2">
            <a:extLst>
              <a:ext uri="{FF2B5EF4-FFF2-40B4-BE49-F238E27FC236}">
                <a16:creationId xmlns:a16="http://schemas.microsoft.com/office/drawing/2014/main" id="{4F9CF7AC-09AE-5D23-82A4-1D77D006D1C5}"/>
              </a:ext>
            </a:extLst>
          </p:cNvPr>
          <p:cNvPicPr>
            <a:picLocks noChangeAspect="1"/>
          </p:cNvPicPr>
          <p:nvPr/>
        </p:nvPicPr>
        <p:blipFill>
          <a:blip r:embed="rId3"/>
          <a:stretch>
            <a:fillRect/>
          </a:stretch>
        </p:blipFill>
        <p:spPr>
          <a:xfrm>
            <a:off x="3368234" y="1007472"/>
            <a:ext cx="6096932" cy="2948297"/>
          </a:xfrm>
          <a:prstGeom prst="rect">
            <a:avLst/>
          </a:prstGeom>
        </p:spPr>
      </p:pic>
      <p:sp>
        <p:nvSpPr>
          <p:cNvPr id="4" name="文本框 3">
            <a:extLst>
              <a:ext uri="{FF2B5EF4-FFF2-40B4-BE49-F238E27FC236}">
                <a16:creationId xmlns:a16="http://schemas.microsoft.com/office/drawing/2014/main" id="{2538F2B4-ADE8-2A5F-71CF-B7DF5777936E}"/>
              </a:ext>
            </a:extLst>
          </p:cNvPr>
          <p:cNvSpPr txBox="1"/>
          <p:nvPr/>
        </p:nvSpPr>
        <p:spPr>
          <a:xfrm>
            <a:off x="1954465" y="5060757"/>
            <a:ext cx="8625422" cy="1703030"/>
          </a:xfrm>
          <a:prstGeom prst="rect">
            <a:avLst/>
          </a:prstGeom>
          <a:noFill/>
          <a:ln w="28575">
            <a:solidFill>
              <a:srgbClr val="92D050"/>
            </a:solidFill>
          </a:ln>
        </p:spPr>
        <p:txBody>
          <a:bodyPr wrap="square" rtlCol="0">
            <a:spAutoFit/>
          </a:bodyPr>
          <a:lstStyle/>
          <a:p>
            <a:pPr marL="285750" indent="-285750">
              <a:lnSpc>
                <a:spcPct val="150000"/>
              </a:lnSpc>
              <a:buFont typeface="Arial" panose="020B0604020202020204" pitchFamily="34" charset="0"/>
              <a:buChar char="•"/>
            </a:pPr>
            <a:r>
              <a:rPr lang="zh-CN" altLang="en-US" b="0" i="0" dirty="0">
                <a:solidFill>
                  <a:srgbClr val="333333"/>
                </a:solidFill>
                <a:effectLst/>
                <a:highlight>
                  <a:srgbClr val="F2F2F2"/>
                </a:highlight>
                <a:latin typeface="Helvetica Neue"/>
              </a:rPr>
              <a:t>多元线性回归分析研究的线性关系与一元线性回归类似，同样是拟合直线，但是其比一元线性回归方程需要更多自变量，因此计算复杂度更高，本系统采取</a:t>
            </a:r>
            <a:r>
              <a:rPr lang="en-US" altLang="zh-CN" b="0" i="0" dirty="0">
                <a:solidFill>
                  <a:srgbClr val="333333"/>
                </a:solidFill>
                <a:effectLst/>
                <a:highlight>
                  <a:srgbClr val="F2F2F2"/>
                </a:highlight>
                <a:latin typeface="Helvetica Neue"/>
              </a:rPr>
              <a:t>csv</a:t>
            </a:r>
            <a:r>
              <a:rPr lang="zh-CN" altLang="en-US" b="0" i="0" dirty="0">
                <a:solidFill>
                  <a:srgbClr val="333333"/>
                </a:solidFill>
                <a:effectLst/>
                <a:highlight>
                  <a:srgbClr val="F2F2F2"/>
                </a:highlight>
                <a:latin typeface="Helvetica Neue"/>
              </a:rPr>
              <a:t>文件分析。</a:t>
            </a:r>
            <a:br>
              <a:rPr lang="zh-CN" altLang="en-US" dirty="0"/>
            </a:br>
            <a:endParaRPr lang="zh-CN" altLang="en-US" dirty="0"/>
          </a:p>
        </p:txBody>
      </p:sp>
      <p:sp>
        <p:nvSpPr>
          <p:cNvPr id="2" name="矩形 1">
            <a:extLst>
              <a:ext uri="{FF2B5EF4-FFF2-40B4-BE49-F238E27FC236}">
                <a16:creationId xmlns:a16="http://schemas.microsoft.com/office/drawing/2014/main" id="{DFFA9F27-942D-9E47-A2A5-BF91D7093790}"/>
              </a:ext>
            </a:extLst>
          </p:cNvPr>
          <p:cNvSpPr/>
          <p:nvPr/>
        </p:nvSpPr>
        <p:spPr>
          <a:xfrm>
            <a:off x="636052" y="560433"/>
            <a:ext cx="3655180" cy="287783"/>
          </a:xfrm>
          <a:prstGeom prst="rect">
            <a:avLst/>
          </a:prstGeom>
          <a:solidFill>
            <a:srgbClr val="F2F2F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600" advClick="0" advTm="10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48721"/>
                                        </p:tgtEl>
                                        <p:attrNameLst>
                                          <p:attrName>style.visibility</p:attrName>
                                        </p:attrNameLst>
                                      </p:cBhvr>
                                      <p:to>
                                        <p:strVal val="visible"/>
                                      </p:to>
                                    </p:set>
                                    <p:animEffect transition="in" filter="wipe(left)">
                                      <p:cBhvr>
                                        <p:cTn id="7" dur="500"/>
                                        <p:tgtEl>
                                          <p:spTgt spid="1048721"/>
                                        </p:tgtEl>
                                      </p:cBhvr>
                                    </p:animEffect>
                                  </p:childTnLst>
                                </p:cTn>
                              </p:par>
                            </p:childTnLst>
                          </p:cTn>
                        </p:par>
                        <p:par>
                          <p:cTn id="8" fill="hold">
                            <p:stCondLst>
                              <p:cond delay="500"/>
                            </p:stCondLst>
                            <p:childTnLst>
                              <p:par>
                                <p:cTn id="9" presetID="22" presetClass="entr" presetSubtype="2" fill="hold" grpId="0" nodeType="afterEffect">
                                  <p:stCondLst>
                                    <p:cond delay="0"/>
                                  </p:stCondLst>
                                  <p:childTnLst>
                                    <p:set>
                                      <p:cBhvr>
                                        <p:cTn id="10" dur="1" fill="hold">
                                          <p:stCondLst>
                                            <p:cond delay="0"/>
                                          </p:stCondLst>
                                        </p:cTn>
                                        <p:tgtEl>
                                          <p:spTgt spid="1048727"/>
                                        </p:tgtEl>
                                        <p:attrNameLst>
                                          <p:attrName>style.visibility</p:attrName>
                                        </p:attrNameLst>
                                      </p:cBhvr>
                                      <p:to>
                                        <p:strVal val="visible"/>
                                      </p:to>
                                    </p:set>
                                    <p:animEffect transition="in" filter="wipe(right)">
                                      <p:cBhvr>
                                        <p:cTn id="11" dur="500"/>
                                        <p:tgtEl>
                                          <p:spTgt spid="1048727"/>
                                        </p:tgtEl>
                                      </p:cBhvr>
                                    </p:animEffect>
                                  </p:childTnLst>
                                </p:cTn>
                              </p:par>
                              <p:par>
                                <p:cTn id="12" presetID="22" presetClass="entr" presetSubtype="2" fill="hold" nodeType="withEffect">
                                  <p:stCondLst>
                                    <p:cond delay="0"/>
                                  </p:stCondLst>
                                  <p:childTnLst>
                                    <p:set>
                                      <p:cBhvr>
                                        <p:cTn id="13" dur="1" fill="hold">
                                          <p:stCondLst>
                                            <p:cond delay="0"/>
                                          </p:stCondLst>
                                        </p:cTn>
                                        <p:tgtEl>
                                          <p:spTgt spid="133"/>
                                        </p:tgtEl>
                                        <p:attrNameLst>
                                          <p:attrName>style.visibility</p:attrName>
                                        </p:attrNameLst>
                                      </p:cBhvr>
                                      <p:to>
                                        <p:strVal val="visible"/>
                                      </p:to>
                                    </p:set>
                                    <p:animEffect transition="in" filter="wipe(right)">
                                      <p:cBhvr>
                                        <p:cTn id="14" dur="500"/>
                                        <p:tgtEl>
                                          <p:spTgt spid="133"/>
                                        </p:tgtEl>
                                      </p:cBhvr>
                                    </p:animEffect>
                                  </p:childTnLst>
                                </p:cTn>
                              </p:par>
                              <p:par>
                                <p:cTn id="15" presetID="22" presetClass="entr" presetSubtype="2" fill="hold" grpId="0" nodeType="withEffect">
                                  <p:stCondLst>
                                    <p:cond delay="0"/>
                                  </p:stCondLst>
                                  <p:childTnLst>
                                    <p:set>
                                      <p:cBhvr>
                                        <p:cTn id="16" dur="1" fill="hold">
                                          <p:stCondLst>
                                            <p:cond delay="0"/>
                                          </p:stCondLst>
                                        </p:cTn>
                                        <p:tgtEl>
                                          <p:spTgt spid="1048720"/>
                                        </p:tgtEl>
                                        <p:attrNameLst>
                                          <p:attrName>style.visibility</p:attrName>
                                        </p:attrNameLst>
                                      </p:cBhvr>
                                      <p:to>
                                        <p:strVal val="visible"/>
                                      </p:to>
                                    </p:set>
                                    <p:animEffect transition="in" filter="wipe(right)">
                                      <p:cBhvr>
                                        <p:cTn id="17" dur="500"/>
                                        <p:tgtEl>
                                          <p:spTgt spid="1048720"/>
                                        </p:tgtEl>
                                      </p:cBhvr>
                                    </p:animEffect>
                                  </p:childTnLst>
                                </p:cTn>
                              </p:par>
                              <p:par>
                                <p:cTn id="18" presetID="22" presetClass="entr" presetSubtype="2" fill="hold" grpId="0" nodeType="withEffect">
                                  <p:stCondLst>
                                    <p:cond delay="0"/>
                                  </p:stCondLst>
                                  <p:childTnLst>
                                    <p:set>
                                      <p:cBhvr>
                                        <p:cTn id="19" dur="1" fill="hold">
                                          <p:stCondLst>
                                            <p:cond delay="0"/>
                                          </p:stCondLst>
                                        </p:cTn>
                                        <p:tgtEl>
                                          <p:spTgt spid="1048722"/>
                                        </p:tgtEl>
                                        <p:attrNameLst>
                                          <p:attrName>style.visibility</p:attrName>
                                        </p:attrNameLst>
                                      </p:cBhvr>
                                      <p:to>
                                        <p:strVal val="visible"/>
                                      </p:to>
                                    </p:set>
                                    <p:animEffect transition="in" filter="wipe(right)">
                                      <p:cBhvr>
                                        <p:cTn id="20" dur="500"/>
                                        <p:tgtEl>
                                          <p:spTgt spid="1048722"/>
                                        </p:tgtEl>
                                      </p:cBhvr>
                                    </p:animEffect>
                                  </p:childTnLst>
                                </p:cTn>
                              </p:par>
                              <p:par>
                                <p:cTn id="21" presetID="22" presetClass="entr" presetSubtype="2" fill="hold" grpId="0" nodeType="withEffect">
                                  <p:stCondLst>
                                    <p:cond delay="0"/>
                                  </p:stCondLst>
                                  <p:childTnLst>
                                    <p:set>
                                      <p:cBhvr>
                                        <p:cTn id="22" dur="1" fill="hold">
                                          <p:stCondLst>
                                            <p:cond delay="0"/>
                                          </p:stCondLst>
                                        </p:cTn>
                                        <p:tgtEl>
                                          <p:spTgt spid="1048723"/>
                                        </p:tgtEl>
                                        <p:attrNameLst>
                                          <p:attrName>style.visibility</p:attrName>
                                        </p:attrNameLst>
                                      </p:cBhvr>
                                      <p:to>
                                        <p:strVal val="visible"/>
                                      </p:to>
                                    </p:set>
                                    <p:animEffect transition="in" filter="wipe(right)">
                                      <p:cBhvr>
                                        <p:cTn id="23" dur="500"/>
                                        <p:tgtEl>
                                          <p:spTgt spid="1048723"/>
                                        </p:tgtEl>
                                      </p:cBhvr>
                                    </p:animEffect>
                                  </p:childTnLst>
                                </p:cTn>
                              </p:par>
                              <p:par>
                                <p:cTn id="24" presetID="22" presetClass="entr" presetSubtype="2" fill="hold" grpId="0" nodeType="withEffect">
                                  <p:stCondLst>
                                    <p:cond delay="0"/>
                                  </p:stCondLst>
                                  <p:childTnLst>
                                    <p:set>
                                      <p:cBhvr>
                                        <p:cTn id="25" dur="1" fill="hold">
                                          <p:stCondLst>
                                            <p:cond delay="0"/>
                                          </p:stCondLst>
                                        </p:cTn>
                                        <p:tgtEl>
                                          <p:spTgt spid="1048724"/>
                                        </p:tgtEl>
                                        <p:attrNameLst>
                                          <p:attrName>style.visibility</p:attrName>
                                        </p:attrNameLst>
                                      </p:cBhvr>
                                      <p:to>
                                        <p:strVal val="visible"/>
                                      </p:to>
                                    </p:set>
                                    <p:animEffect transition="in" filter="wipe(right)">
                                      <p:cBhvr>
                                        <p:cTn id="26" dur="500"/>
                                        <p:tgtEl>
                                          <p:spTgt spid="1048724"/>
                                        </p:tgtEl>
                                      </p:cBhvr>
                                    </p:animEffect>
                                  </p:childTnLst>
                                </p:cTn>
                              </p:par>
                              <p:par>
                                <p:cTn id="27" presetID="22" presetClass="entr" presetSubtype="2" fill="hold" grpId="0" nodeType="withEffect">
                                  <p:stCondLst>
                                    <p:cond delay="0"/>
                                  </p:stCondLst>
                                  <p:childTnLst>
                                    <p:set>
                                      <p:cBhvr>
                                        <p:cTn id="28" dur="1" fill="hold">
                                          <p:stCondLst>
                                            <p:cond delay="0"/>
                                          </p:stCondLst>
                                        </p:cTn>
                                        <p:tgtEl>
                                          <p:spTgt spid="1048725"/>
                                        </p:tgtEl>
                                        <p:attrNameLst>
                                          <p:attrName>style.visibility</p:attrName>
                                        </p:attrNameLst>
                                      </p:cBhvr>
                                      <p:to>
                                        <p:strVal val="visible"/>
                                      </p:to>
                                    </p:set>
                                    <p:animEffect transition="in" filter="wipe(right)">
                                      <p:cBhvr>
                                        <p:cTn id="29" dur="500"/>
                                        <p:tgtEl>
                                          <p:spTgt spid="1048725"/>
                                        </p:tgtEl>
                                      </p:cBhvr>
                                    </p:animEffect>
                                  </p:childTnLst>
                                </p:cTn>
                              </p:par>
                              <p:par>
                                <p:cTn id="30" presetID="22" presetClass="entr" presetSubtype="2" fill="hold" grpId="0" nodeType="withEffect">
                                  <p:stCondLst>
                                    <p:cond delay="0"/>
                                  </p:stCondLst>
                                  <p:childTnLst>
                                    <p:set>
                                      <p:cBhvr>
                                        <p:cTn id="31" dur="1" fill="hold">
                                          <p:stCondLst>
                                            <p:cond delay="0"/>
                                          </p:stCondLst>
                                        </p:cTn>
                                        <p:tgtEl>
                                          <p:spTgt spid="1048726"/>
                                        </p:tgtEl>
                                        <p:attrNameLst>
                                          <p:attrName>style.visibility</p:attrName>
                                        </p:attrNameLst>
                                      </p:cBhvr>
                                      <p:to>
                                        <p:strVal val="visible"/>
                                      </p:to>
                                    </p:set>
                                    <p:animEffect transition="in" filter="wipe(right)">
                                      <p:cBhvr>
                                        <p:cTn id="32" dur="500"/>
                                        <p:tgtEl>
                                          <p:spTgt spid="1048726"/>
                                        </p:tgtEl>
                                      </p:cBhvr>
                                    </p:animEffect>
                                  </p:childTnLst>
                                </p:cTn>
                              </p:par>
                              <p:par>
                                <p:cTn id="33" presetID="42" presetClass="entr" presetSubtype="0" fill="hold" grpId="0" nodeType="withEffect">
                                  <p:stCondLst>
                                    <p:cond delay="0"/>
                                  </p:stCondLst>
                                  <p:childTnLst>
                                    <p:set>
                                      <p:cBhvr>
                                        <p:cTn id="34" dur="1" fill="hold">
                                          <p:stCondLst>
                                            <p:cond delay="0"/>
                                          </p:stCondLst>
                                        </p:cTn>
                                        <p:tgtEl>
                                          <p:spTgt spid="1048734"/>
                                        </p:tgtEl>
                                        <p:attrNameLst>
                                          <p:attrName>style.visibility</p:attrName>
                                        </p:attrNameLst>
                                      </p:cBhvr>
                                      <p:to>
                                        <p:strVal val="visible"/>
                                      </p:to>
                                    </p:set>
                                    <p:animEffect transition="in" filter="fade">
                                      <p:cBhvr>
                                        <p:cTn id="35" dur="1000"/>
                                        <p:tgtEl>
                                          <p:spTgt spid="1048734"/>
                                        </p:tgtEl>
                                      </p:cBhvr>
                                    </p:animEffect>
                                    <p:anim calcmode="lin" valueType="num">
                                      <p:cBhvr>
                                        <p:cTn id="36" dur="1000" fill="hold"/>
                                        <p:tgtEl>
                                          <p:spTgt spid="1048734"/>
                                        </p:tgtEl>
                                        <p:attrNameLst>
                                          <p:attrName>ppt_x</p:attrName>
                                        </p:attrNameLst>
                                      </p:cBhvr>
                                      <p:tavLst>
                                        <p:tav tm="0">
                                          <p:val>
                                            <p:strVal val="#ppt_x"/>
                                          </p:val>
                                        </p:tav>
                                        <p:tav tm="100000">
                                          <p:val>
                                            <p:strVal val="#ppt_x"/>
                                          </p:val>
                                        </p:tav>
                                      </p:tavLst>
                                    </p:anim>
                                    <p:anim calcmode="lin" valueType="num">
                                      <p:cBhvr>
                                        <p:cTn id="37" dur="1000" fill="hold"/>
                                        <p:tgtEl>
                                          <p:spTgt spid="104873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720" grpId="0" animBg="1"/>
      <p:bldP spid="1048721" grpId="0" animBg="1"/>
      <p:bldP spid="1048722" grpId="0" animBg="1"/>
      <p:bldP spid="1048723" grpId="0" animBg="1"/>
      <p:bldP spid="1048724" grpId="0" animBg="1"/>
      <p:bldP spid="1048725" grpId="0" animBg="1"/>
      <p:bldP spid="1048726" grpId="0" animBg="1"/>
      <p:bldP spid="1048727" grpId="0" animBg="1"/>
      <p:bldP spid="104873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20" name="Freeform 17"/>
          <p:cNvSpPr/>
          <p:nvPr/>
        </p:nvSpPr>
        <p:spPr bwMode="auto">
          <a:xfrm>
            <a:off x="1115015" y="2544810"/>
            <a:ext cx="860504" cy="311679"/>
          </a:xfrm>
          <a:custGeom>
            <a:avLst/>
            <a:gdLst>
              <a:gd name="T0" fmla="*/ 84 w 347"/>
              <a:gd name="T1" fmla="*/ 0 h 128"/>
              <a:gd name="T2" fmla="*/ 263 w 347"/>
              <a:gd name="T3" fmla="*/ 0 h 128"/>
              <a:gd name="T4" fmla="*/ 263 w 347"/>
              <a:gd name="T5" fmla="*/ 128 h 128"/>
              <a:gd name="T6" fmla="*/ 84 w 347"/>
              <a:gd name="T7" fmla="*/ 128 h 128"/>
              <a:gd name="T8" fmla="*/ 84 w 347"/>
              <a:gd name="T9" fmla="*/ 0 h 128"/>
            </a:gdLst>
            <a:ahLst/>
            <a:cxnLst>
              <a:cxn ang="0">
                <a:pos x="T0" y="T1"/>
              </a:cxn>
              <a:cxn ang="0">
                <a:pos x="T2" y="T3"/>
              </a:cxn>
              <a:cxn ang="0">
                <a:pos x="T4" y="T5"/>
              </a:cxn>
              <a:cxn ang="0">
                <a:pos x="T6" y="T7"/>
              </a:cxn>
              <a:cxn ang="0">
                <a:pos x="T8" y="T9"/>
              </a:cxn>
            </a:cxnLst>
            <a:rect l="0" t="0" r="r" b="b"/>
            <a:pathLst>
              <a:path w="347" h="128">
                <a:moveTo>
                  <a:pt x="84" y="0"/>
                </a:moveTo>
                <a:cubicBezTo>
                  <a:pt x="263" y="0"/>
                  <a:pt x="263" y="0"/>
                  <a:pt x="263" y="0"/>
                </a:cubicBezTo>
                <a:cubicBezTo>
                  <a:pt x="347" y="0"/>
                  <a:pt x="347" y="128"/>
                  <a:pt x="263" y="128"/>
                </a:cubicBezTo>
                <a:cubicBezTo>
                  <a:pt x="84" y="128"/>
                  <a:pt x="84" y="128"/>
                  <a:pt x="84" y="128"/>
                </a:cubicBezTo>
                <a:cubicBezTo>
                  <a:pt x="0" y="128"/>
                  <a:pt x="0" y="0"/>
                  <a:pt x="84" y="0"/>
                </a:cubicBezTo>
                <a:close/>
              </a:path>
            </a:pathLst>
          </a:custGeom>
          <a:solidFill>
            <a:schemeClr val="accent2"/>
          </a:solidFill>
          <a:ln>
            <a:noFill/>
          </a:ln>
        </p:spPr>
        <p:txBody>
          <a:bodyPr vert="horz" wrap="square" lIns="91440" tIns="45720" rIns="91440" bIns="45720" numCol="1" anchor="t" anchorCtr="0" compatLnSpc="1"/>
          <a:lstStyle/>
          <a:p>
            <a:endParaRPr lang="id-ID">
              <a:cs typeface="+mn-ea"/>
              <a:sym typeface="+mn-lt"/>
            </a:endParaRPr>
          </a:p>
        </p:txBody>
      </p:sp>
      <p:sp>
        <p:nvSpPr>
          <p:cNvPr id="1048721" name="Freeform 18"/>
          <p:cNvSpPr/>
          <p:nvPr/>
        </p:nvSpPr>
        <p:spPr bwMode="auto">
          <a:xfrm>
            <a:off x="0" y="1443318"/>
            <a:ext cx="1699795" cy="2580130"/>
          </a:xfrm>
          <a:custGeom>
            <a:avLst/>
            <a:gdLst>
              <a:gd name="T0" fmla="*/ 71 w 722"/>
              <a:gd name="T1" fmla="*/ 528 h 1095"/>
              <a:gd name="T2" fmla="*/ 354 w 722"/>
              <a:gd name="T3" fmla="*/ 362 h 1095"/>
              <a:gd name="T4" fmla="*/ 535 w 722"/>
              <a:gd name="T5" fmla="*/ 160 h 1095"/>
              <a:gd name="T6" fmla="*/ 680 w 722"/>
              <a:gd name="T7" fmla="*/ 247 h 1095"/>
              <a:gd name="T8" fmla="*/ 555 w 722"/>
              <a:gd name="T9" fmla="*/ 436 h 1095"/>
              <a:gd name="T10" fmla="*/ 483 w 722"/>
              <a:gd name="T11" fmla="*/ 604 h 1095"/>
              <a:gd name="T12" fmla="*/ 443 w 722"/>
              <a:gd name="T13" fmla="*/ 769 h 1095"/>
              <a:gd name="T14" fmla="*/ 448 w 722"/>
              <a:gd name="T15" fmla="*/ 936 h 1095"/>
              <a:gd name="T16" fmla="*/ 430 w 722"/>
              <a:gd name="T17" fmla="*/ 1085 h 1095"/>
              <a:gd name="T18" fmla="*/ 71 w 722"/>
              <a:gd name="T19" fmla="*/ 949 h 1095"/>
              <a:gd name="T20" fmla="*/ 71 w 722"/>
              <a:gd name="T21" fmla="*/ 528 h 10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2" h="1095">
                <a:moveTo>
                  <a:pt x="71" y="528"/>
                </a:moveTo>
                <a:cubicBezTo>
                  <a:pt x="185" y="498"/>
                  <a:pt x="274" y="441"/>
                  <a:pt x="354" y="362"/>
                </a:cubicBezTo>
                <a:cubicBezTo>
                  <a:pt x="425" y="293"/>
                  <a:pt x="494" y="258"/>
                  <a:pt x="535" y="160"/>
                </a:cubicBezTo>
                <a:cubicBezTo>
                  <a:pt x="586" y="0"/>
                  <a:pt x="722" y="112"/>
                  <a:pt x="680" y="247"/>
                </a:cubicBezTo>
                <a:cubicBezTo>
                  <a:pt x="648" y="327"/>
                  <a:pt x="613" y="379"/>
                  <a:pt x="555" y="436"/>
                </a:cubicBezTo>
                <a:cubicBezTo>
                  <a:pt x="449" y="436"/>
                  <a:pt x="430" y="547"/>
                  <a:pt x="483" y="604"/>
                </a:cubicBezTo>
                <a:cubicBezTo>
                  <a:pt x="401" y="620"/>
                  <a:pt x="397" y="723"/>
                  <a:pt x="443" y="769"/>
                </a:cubicBezTo>
                <a:cubicBezTo>
                  <a:pt x="377" y="805"/>
                  <a:pt x="384" y="917"/>
                  <a:pt x="448" y="936"/>
                </a:cubicBezTo>
                <a:cubicBezTo>
                  <a:pt x="410" y="950"/>
                  <a:pt x="379" y="1024"/>
                  <a:pt x="430" y="1085"/>
                </a:cubicBezTo>
                <a:cubicBezTo>
                  <a:pt x="180" y="1095"/>
                  <a:pt x="143" y="1002"/>
                  <a:pt x="71" y="949"/>
                </a:cubicBezTo>
                <a:cubicBezTo>
                  <a:pt x="0" y="897"/>
                  <a:pt x="0" y="547"/>
                  <a:pt x="71" y="528"/>
                </a:cubicBezTo>
                <a:close/>
              </a:path>
            </a:pathLst>
          </a:custGeom>
          <a:solidFill>
            <a:schemeClr val="accent3"/>
          </a:solidFill>
          <a:ln>
            <a:noFill/>
          </a:ln>
        </p:spPr>
        <p:txBody>
          <a:bodyPr vert="horz" wrap="square" lIns="91440" tIns="45720" rIns="91440" bIns="45720" numCol="1" anchor="t" anchorCtr="0" compatLnSpc="1"/>
          <a:lstStyle/>
          <a:p>
            <a:endParaRPr lang="id-ID">
              <a:cs typeface="+mn-ea"/>
              <a:sym typeface="+mn-lt"/>
            </a:endParaRPr>
          </a:p>
        </p:txBody>
      </p:sp>
      <p:sp>
        <p:nvSpPr>
          <p:cNvPr id="1048722" name="Freeform 19"/>
          <p:cNvSpPr/>
          <p:nvPr/>
        </p:nvSpPr>
        <p:spPr bwMode="auto">
          <a:xfrm>
            <a:off x="973721" y="3327955"/>
            <a:ext cx="980744" cy="312707"/>
          </a:xfrm>
          <a:custGeom>
            <a:avLst/>
            <a:gdLst>
              <a:gd name="T0" fmla="*/ 84 w 396"/>
              <a:gd name="T1" fmla="*/ 0 h 128"/>
              <a:gd name="T2" fmla="*/ 312 w 396"/>
              <a:gd name="T3" fmla="*/ 0 h 128"/>
              <a:gd name="T4" fmla="*/ 312 w 396"/>
              <a:gd name="T5" fmla="*/ 128 h 128"/>
              <a:gd name="T6" fmla="*/ 84 w 396"/>
              <a:gd name="T7" fmla="*/ 128 h 128"/>
              <a:gd name="T8" fmla="*/ 84 w 396"/>
              <a:gd name="T9" fmla="*/ 0 h 128"/>
            </a:gdLst>
            <a:ahLst/>
            <a:cxnLst>
              <a:cxn ang="0">
                <a:pos x="T0" y="T1"/>
              </a:cxn>
              <a:cxn ang="0">
                <a:pos x="T2" y="T3"/>
              </a:cxn>
              <a:cxn ang="0">
                <a:pos x="T4" y="T5"/>
              </a:cxn>
              <a:cxn ang="0">
                <a:pos x="T6" y="T7"/>
              </a:cxn>
              <a:cxn ang="0">
                <a:pos x="T8" y="T9"/>
              </a:cxn>
            </a:cxnLst>
            <a:rect l="0" t="0" r="r" b="b"/>
            <a:pathLst>
              <a:path w="396" h="128">
                <a:moveTo>
                  <a:pt x="84" y="0"/>
                </a:moveTo>
                <a:cubicBezTo>
                  <a:pt x="312" y="0"/>
                  <a:pt x="312" y="0"/>
                  <a:pt x="312" y="0"/>
                </a:cubicBezTo>
                <a:cubicBezTo>
                  <a:pt x="396" y="0"/>
                  <a:pt x="396" y="128"/>
                  <a:pt x="312" y="128"/>
                </a:cubicBezTo>
                <a:cubicBezTo>
                  <a:pt x="84" y="128"/>
                  <a:pt x="84" y="128"/>
                  <a:pt x="84" y="128"/>
                </a:cubicBezTo>
                <a:cubicBezTo>
                  <a:pt x="0" y="128"/>
                  <a:pt x="0" y="0"/>
                  <a:pt x="84" y="0"/>
                </a:cubicBezTo>
                <a:close/>
              </a:path>
            </a:pathLst>
          </a:custGeom>
          <a:solidFill>
            <a:schemeClr val="accent1"/>
          </a:solidFill>
          <a:ln>
            <a:noFill/>
          </a:ln>
        </p:spPr>
        <p:txBody>
          <a:bodyPr vert="horz" wrap="square" lIns="91440" tIns="45720" rIns="91440" bIns="45720" numCol="1" anchor="t" anchorCtr="0" compatLnSpc="1"/>
          <a:lstStyle/>
          <a:p>
            <a:endParaRPr lang="id-ID">
              <a:cs typeface="+mn-ea"/>
              <a:sym typeface="+mn-lt"/>
            </a:endParaRPr>
          </a:p>
        </p:txBody>
      </p:sp>
      <p:sp>
        <p:nvSpPr>
          <p:cNvPr id="1048723" name="Freeform 20"/>
          <p:cNvSpPr/>
          <p:nvPr/>
        </p:nvSpPr>
        <p:spPr bwMode="auto">
          <a:xfrm>
            <a:off x="973721" y="3703567"/>
            <a:ext cx="799861" cy="312707"/>
          </a:xfrm>
          <a:custGeom>
            <a:avLst/>
            <a:gdLst>
              <a:gd name="T0" fmla="*/ 85 w 323"/>
              <a:gd name="T1" fmla="*/ 0 h 128"/>
              <a:gd name="T2" fmla="*/ 238 w 323"/>
              <a:gd name="T3" fmla="*/ 0 h 128"/>
              <a:gd name="T4" fmla="*/ 238 w 323"/>
              <a:gd name="T5" fmla="*/ 128 h 128"/>
              <a:gd name="T6" fmla="*/ 85 w 323"/>
              <a:gd name="T7" fmla="*/ 128 h 128"/>
              <a:gd name="T8" fmla="*/ 85 w 323"/>
              <a:gd name="T9" fmla="*/ 0 h 128"/>
            </a:gdLst>
            <a:ahLst/>
            <a:cxnLst>
              <a:cxn ang="0">
                <a:pos x="T0" y="T1"/>
              </a:cxn>
              <a:cxn ang="0">
                <a:pos x="T2" y="T3"/>
              </a:cxn>
              <a:cxn ang="0">
                <a:pos x="T4" y="T5"/>
              </a:cxn>
              <a:cxn ang="0">
                <a:pos x="T6" y="T7"/>
              </a:cxn>
              <a:cxn ang="0">
                <a:pos x="T8" y="T9"/>
              </a:cxn>
            </a:cxnLst>
            <a:rect l="0" t="0" r="r" b="b"/>
            <a:pathLst>
              <a:path w="323" h="128">
                <a:moveTo>
                  <a:pt x="85" y="0"/>
                </a:moveTo>
                <a:cubicBezTo>
                  <a:pt x="238" y="0"/>
                  <a:pt x="238" y="0"/>
                  <a:pt x="238" y="0"/>
                </a:cubicBezTo>
                <a:cubicBezTo>
                  <a:pt x="323" y="0"/>
                  <a:pt x="323" y="128"/>
                  <a:pt x="238" y="128"/>
                </a:cubicBezTo>
                <a:cubicBezTo>
                  <a:pt x="85" y="128"/>
                  <a:pt x="85" y="128"/>
                  <a:pt x="85" y="128"/>
                </a:cubicBezTo>
                <a:cubicBezTo>
                  <a:pt x="0" y="128"/>
                  <a:pt x="0" y="0"/>
                  <a:pt x="85" y="0"/>
                </a:cubicBezTo>
                <a:close/>
              </a:path>
            </a:pathLst>
          </a:custGeom>
          <a:solidFill>
            <a:schemeClr val="accent3"/>
          </a:solidFill>
          <a:ln>
            <a:noFill/>
          </a:ln>
        </p:spPr>
        <p:txBody>
          <a:bodyPr vert="horz" wrap="square" lIns="91440" tIns="45720" rIns="91440" bIns="45720" numCol="1" anchor="t" anchorCtr="0" compatLnSpc="1"/>
          <a:lstStyle/>
          <a:p>
            <a:endParaRPr lang="id-ID">
              <a:cs typeface="+mn-ea"/>
              <a:sym typeface="+mn-lt"/>
            </a:endParaRPr>
          </a:p>
        </p:txBody>
      </p:sp>
      <p:sp>
        <p:nvSpPr>
          <p:cNvPr id="1048724" name="Freeform 21"/>
          <p:cNvSpPr/>
          <p:nvPr/>
        </p:nvSpPr>
        <p:spPr bwMode="auto">
          <a:xfrm>
            <a:off x="1054753" y="2960476"/>
            <a:ext cx="1074845" cy="311679"/>
          </a:xfrm>
          <a:custGeom>
            <a:avLst/>
            <a:gdLst>
              <a:gd name="T0" fmla="*/ 84 w 434"/>
              <a:gd name="T1" fmla="*/ 0 h 128"/>
              <a:gd name="T2" fmla="*/ 349 w 434"/>
              <a:gd name="T3" fmla="*/ 0 h 128"/>
              <a:gd name="T4" fmla="*/ 349 w 434"/>
              <a:gd name="T5" fmla="*/ 128 h 128"/>
              <a:gd name="T6" fmla="*/ 84 w 434"/>
              <a:gd name="T7" fmla="*/ 128 h 128"/>
              <a:gd name="T8" fmla="*/ 84 w 434"/>
              <a:gd name="T9" fmla="*/ 0 h 128"/>
            </a:gdLst>
            <a:ahLst/>
            <a:cxnLst>
              <a:cxn ang="0">
                <a:pos x="T0" y="T1"/>
              </a:cxn>
              <a:cxn ang="0">
                <a:pos x="T2" y="T3"/>
              </a:cxn>
              <a:cxn ang="0">
                <a:pos x="T4" y="T5"/>
              </a:cxn>
              <a:cxn ang="0">
                <a:pos x="T6" y="T7"/>
              </a:cxn>
              <a:cxn ang="0">
                <a:pos x="T8" y="T9"/>
              </a:cxn>
            </a:cxnLst>
            <a:rect l="0" t="0" r="r" b="b"/>
            <a:pathLst>
              <a:path w="434" h="128">
                <a:moveTo>
                  <a:pt x="84" y="0"/>
                </a:moveTo>
                <a:cubicBezTo>
                  <a:pt x="349" y="0"/>
                  <a:pt x="349" y="0"/>
                  <a:pt x="349" y="0"/>
                </a:cubicBezTo>
                <a:cubicBezTo>
                  <a:pt x="434" y="0"/>
                  <a:pt x="434" y="128"/>
                  <a:pt x="349" y="128"/>
                </a:cubicBezTo>
                <a:cubicBezTo>
                  <a:pt x="84" y="128"/>
                  <a:pt x="84" y="128"/>
                  <a:pt x="84" y="128"/>
                </a:cubicBezTo>
                <a:cubicBezTo>
                  <a:pt x="0" y="128"/>
                  <a:pt x="0" y="0"/>
                  <a:pt x="84" y="0"/>
                </a:cubicBezTo>
                <a:close/>
              </a:path>
            </a:pathLst>
          </a:custGeom>
          <a:solidFill>
            <a:schemeClr val="accent4"/>
          </a:solidFill>
          <a:ln>
            <a:noFill/>
          </a:ln>
        </p:spPr>
        <p:txBody>
          <a:bodyPr vert="horz" wrap="square" lIns="91440" tIns="45720" rIns="91440" bIns="45720" numCol="1" anchor="t" anchorCtr="0" compatLnSpc="1"/>
          <a:lstStyle/>
          <a:p>
            <a:endParaRPr lang="id-ID">
              <a:cs typeface="+mn-ea"/>
              <a:sym typeface="+mn-lt"/>
            </a:endParaRPr>
          </a:p>
        </p:txBody>
      </p:sp>
      <p:sp>
        <p:nvSpPr>
          <p:cNvPr id="1048725" name="Freeform 25"/>
          <p:cNvSpPr/>
          <p:nvPr/>
        </p:nvSpPr>
        <p:spPr bwMode="auto">
          <a:xfrm>
            <a:off x="1365284" y="3383408"/>
            <a:ext cx="210192" cy="200906"/>
          </a:xfrm>
          <a:custGeom>
            <a:avLst/>
            <a:gdLst>
              <a:gd name="T0" fmla="*/ 0 w 208"/>
              <a:gd name="T1" fmla="*/ 68 h 202"/>
              <a:gd name="T2" fmla="*/ 8 w 208"/>
              <a:gd name="T3" fmla="*/ 79 h 202"/>
              <a:gd name="T4" fmla="*/ 30 w 208"/>
              <a:gd name="T5" fmla="*/ 72 h 202"/>
              <a:gd name="T6" fmla="*/ 64 w 208"/>
              <a:gd name="T7" fmla="*/ 172 h 202"/>
              <a:gd name="T8" fmla="*/ 105 w 208"/>
              <a:gd name="T9" fmla="*/ 190 h 202"/>
              <a:gd name="T10" fmla="*/ 197 w 208"/>
              <a:gd name="T11" fmla="*/ 63 h 202"/>
              <a:gd name="T12" fmla="*/ 113 w 208"/>
              <a:gd name="T13" fmla="*/ 68 h 202"/>
              <a:gd name="T14" fmla="*/ 137 w 208"/>
              <a:gd name="T15" fmla="*/ 95 h 202"/>
              <a:gd name="T16" fmla="*/ 109 w 208"/>
              <a:gd name="T17" fmla="*/ 130 h 202"/>
              <a:gd name="T18" fmla="*/ 93 w 208"/>
              <a:gd name="T19" fmla="*/ 91 h 202"/>
              <a:gd name="T20" fmla="*/ 59 w 208"/>
              <a:gd name="T21" fmla="*/ 23 h 202"/>
              <a:gd name="T22" fmla="*/ 0 w 208"/>
              <a:gd name="T23" fmla="*/ 68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8" h="202">
                <a:moveTo>
                  <a:pt x="0" y="68"/>
                </a:moveTo>
                <a:cubicBezTo>
                  <a:pt x="8" y="79"/>
                  <a:pt x="8" y="79"/>
                  <a:pt x="8" y="79"/>
                </a:cubicBezTo>
                <a:cubicBezTo>
                  <a:pt x="8" y="79"/>
                  <a:pt x="24" y="66"/>
                  <a:pt x="30" y="72"/>
                </a:cubicBezTo>
                <a:cubicBezTo>
                  <a:pt x="36" y="79"/>
                  <a:pt x="57" y="157"/>
                  <a:pt x="64" y="172"/>
                </a:cubicBezTo>
                <a:cubicBezTo>
                  <a:pt x="70" y="185"/>
                  <a:pt x="87" y="202"/>
                  <a:pt x="105" y="190"/>
                </a:cubicBezTo>
                <a:cubicBezTo>
                  <a:pt x="124" y="178"/>
                  <a:pt x="186" y="125"/>
                  <a:pt x="197" y="63"/>
                </a:cubicBezTo>
                <a:cubicBezTo>
                  <a:pt x="208" y="0"/>
                  <a:pt x="122" y="13"/>
                  <a:pt x="113" y="68"/>
                </a:cubicBezTo>
                <a:cubicBezTo>
                  <a:pt x="136" y="54"/>
                  <a:pt x="148" y="73"/>
                  <a:pt x="137" y="95"/>
                </a:cubicBezTo>
                <a:cubicBezTo>
                  <a:pt x="125" y="116"/>
                  <a:pt x="114" y="130"/>
                  <a:pt x="109" y="130"/>
                </a:cubicBezTo>
                <a:cubicBezTo>
                  <a:pt x="103" y="130"/>
                  <a:pt x="99" y="116"/>
                  <a:pt x="93" y="91"/>
                </a:cubicBezTo>
                <a:cubicBezTo>
                  <a:pt x="86" y="65"/>
                  <a:pt x="86" y="17"/>
                  <a:pt x="59" y="23"/>
                </a:cubicBezTo>
                <a:cubicBezTo>
                  <a:pt x="34" y="28"/>
                  <a:pt x="0" y="68"/>
                  <a:pt x="0" y="68"/>
                </a:cubicBezTo>
                <a:close/>
              </a:path>
            </a:pathLst>
          </a:custGeom>
          <a:solidFill>
            <a:schemeClr val="bg1"/>
          </a:solidFill>
          <a:ln>
            <a:noFill/>
          </a:ln>
        </p:spPr>
        <p:txBody>
          <a:bodyPr vert="horz" wrap="square" lIns="91440" tIns="45720" rIns="91440" bIns="45720" numCol="1" anchor="t" anchorCtr="0" compatLnSpc="1"/>
          <a:lstStyle/>
          <a:p>
            <a:endParaRPr lang="id-ID">
              <a:cs typeface="+mn-ea"/>
              <a:sym typeface="+mn-lt"/>
            </a:endParaRPr>
          </a:p>
        </p:txBody>
      </p:sp>
      <p:sp>
        <p:nvSpPr>
          <p:cNvPr id="1048726" name="Freeform 26"/>
          <p:cNvSpPr>
            <a:spLocks noEditPoints="1"/>
          </p:cNvSpPr>
          <p:nvPr/>
        </p:nvSpPr>
        <p:spPr bwMode="auto">
          <a:xfrm>
            <a:off x="1262030" y="3696393"/>
            <a:ext cx="199940" cy="197543"/>
          </a:xfrm>
          <a:custGeom>
            <a:avLst/>
            <a:gdLst>
              <a:gd name="T0" fmla="*/ 160 w 198"/>
              <a:gd name="T1" fmla="*/ 0 h 198"/>
              <a:gd name="T2" fmla="*/ 38 w 198"/>
              <a:gd name="T3" fmla="*/ 0 h 198"/>
              <a:gd name="T4" fmla="*/ 0 w 198"/>
              <a:gd name="T5" fmla="*/ 38 h 198"/>
              <a:gd name="T6" fmla="*/ 0 w 198"/>
              <a:gd name="T7" fmla="*/ 78 h 198"/>
              <a:gd name="T8" fmla="*/ 0 w 198"/>
              <a:gd name="T9" fmla="*/ 159 h 198"/>
              <a:gd name="T10" fmla="*/ 38 w 198"/>
              <a:gd name="T11" fmla="*/ 198 h 198"/>
              <a:gd name="T12" fmla="*/ 160 w 198"/>
              <a:gd name="T13" fmla="*/ 198 h 198"/>
              <a:gd name="T14" fmla="*/ 198 w 198"/>
              <a:gd name="T15" fmla="*/ 159 h 198"/>
              <a:gd name="T16" fmla="*/ 198 w 198"/>
              <a:gd name="T17" fmla="*/ 78 h 198"/>
              <a:gd name="T18" fmla="*/ 198 w 198"/>
              <a:gd name="T19" fmla="*/ 38 h 198"/>
              <a:gd name="T20" fmla="*/ 160 w 198"/>
              <a:gd name="T21" fmla="*/ 0 h 198"/>
              <a:gd name="T22" fmla="*/ 171 w 198"/>
              <a:gd name="T23" fmla="*/ 22 h 198"/>
              <a:gd name="T24" fmla="*/ 175 w 198"/>
              <a:gd name="T25" fmla="*/ 22 h 198"/>
              <a:gd name="T26" fmla="*/ 175 w 198"/>
              <a:gd name="T27" fmla="*/ 27 h 198"/>
              <a:gd name="T28" fmla="*/ 175 w 198"/>
              <a:gd name="T29" fmla="*/ 56 h 198"/>
              <a:gd name="T30" fmla="*/ 142 w 198"/>
              <a:gd name="T31" fmla="*/ 56 h 198"/>
              <a:gd name="T32" fmla="*/ 142 w 198"/>
              <a:gd name="T33" fmla="*/ 22 h 198"/>
              <a:gd name="T34" fmla="*/ 171 w 198"/>
              <a:gd name="T35" fmla="*/ 22 h 198"/>
              <a:gd name="T36" fmla="*/ 71 w 198"/>
              <a:gd name="T37" fmla="*/ 78 h 198"/>
              <a:gd name="T38" fmla="*/ 99 w 198"/>
              <a:gd name="T39" fmla="*/ 64 h 198"/>
              <a:gd name="T40" fmla="*/ 127 w 198"/>
              <a:gd name="T41" fmla="*/ 78 h 198"/>
              <a:gd name="T42" fmla="*/ 134 w 198"/>
              <a:gd name="T43" fmla="*/ 99 h 198"/>
              <a:gd name="T44" fmla="*/ 99 w 198"/>
              <a:gd name="T45" fmla="*/ 134 h 198"/>
              <a:gd name="T46" fmla="*/ 64 w 198"/>
              <a:gd name="T47" fmla="*/ 99 h 198"/>
              <a:gd name="T48" fmla="*/ 71 w 198"/>
              <a:gd name="T49" fmla="*/ 78 h 198"/>
              <a:gd name="T50" fmla="*/ 179 w 198"/>
              <a:gd name="T51" fmla="*/ 159 h 198"/>
              <a:gd name="T52" fmla="*/ 160 w 198"/>
              <a:gd name="T53" fmla="*/ 178 h 198"/>
              <a:gd name="T54" fmla="*/ 38 w 198"/>
              <a:gd name="T55" fmla="*/ 178 h 198"/>
              <a:gd name="T56" fmla="*/ 19 w 198"/>
              <a:gd name="T57" fmla="*/ 159 h 198"/>
              <a:gd name="T58" fmla="*/ 19 w 198"/>
              <a:gd name="T59" fmla="*/ 78 h 198"/>
              <a:gd name="T60" fmla="*/ 49 w 198"/>
              <a:gd name="T61" fmla="*/ 78 h 198"/>
              <a:gd name="T62" fmla="*/ 45 w 198"/>
              <a:gd name="T63" fmla="*/ 99 h 198"/>
              <a:gd name="T64" fmla="*/ 99 w 198"/>
              <a:gd name="T65" fmla="*/ 153 h 198"/>
              <a:gd name="T66" fmla="*/ 153 w 198"/>
              <a:gd name="T67" fmla="*/ 99 h 198"/>
              <a:gd name="T68" fmla="*/ 149 w 198"/>
              <a:gd name="T69" fmla="*/ 78 h 198"/>
              <a:gd name="T70" fmla="*/ 179 w 198"/>
              <a:gd name="T71" fmla="*/ 78 h 198"/>
              <a:gd name="T72" fmla="*/ 179 w 198"/>
              <a:gd name="T73" fmla="*/ 159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98" h="198">
                <a:moveTo>
                  <a:pt x="160" y="0"/>
                </a:moveTo>
                <a:cubicBezTo>
                  <a:pt x="38" y="0"/>
                  <a:pt x="38" y="0"/>
                  <a:pt x="38" y="0"/>
                </a:cubicBezTo>
                <a:cubicBezTo>
                  <a:pt x="17" y="0"/>
                  <a:pt x="0" y="17"/>
                  <a:pt x="0" y="38"/>
                </a:cubicBezTo>
                <a:cubicBezTo>
                  <a:pt x="0" y="78"/>
                  <a:pt x="0" y="78"/>
                  <a:pt x="0" y="78"/>
                </a:cubicBezTo>
                <a:cubicBezTo>
                  <a:pt x="0" y="159"/>
                  <a:pt x="0" y="159"/>
                  <a:pt x="0" y="159"/>
                </a:cubicBezTo>
                <a:cubicBezTo>
                  <a:pt x="0" y="181"/>
                  <a:pt x="17" y="198"/>
                  <a:pt x="38" y="198"/>
                </a:cubicBezTo>
                <a:cubicBezTo>
                  <a:pt x="160" y="198"/>
                  <a:pt x="160" y="198"/>
                  <a:pt x="160" y="198"/>
                </a:cubicBezTo>
                <a:cubicBezTo>
                  <a:pt x="181" y="198"/>
                  <a:pt x="198" y="181"/>
                  <a:pt x="198" y="159"/>
                </a:cubicBezTo>
                <a:cubicBezTo>
                  <a:pt x="198" y="78"/>
                  <a:pt x="198" y="78"/>
                  <a:pt x="198" y="78"/>
                </a:cubicBezTo>
                <a:cubicBezTo>
                  <a:pt x="198" y="38"/>
                  <a:pt x="198" y="38"/>
                  <a:pt x="198" y="38"/>
                </a:cubicBezTo>
                <a:cubicBezTo>
                  <a:pt x="198" y="17"/>
                  <a:pt x="181" y="0"/>
                  <a:pt x="160" y="0"/>
                </a:cubicBezTo>
                <a:close/>
                <a:moveTo>
                  <a:pt x="171" y="22"/>
                </a:moveTo>
                <a:cubicBezTo>
                  <a:pt x="175" y="22"/>
                  <a:pt x="175" y="22"/>
                  <a:pt x="175" y="22"/>
                </a:cubicBezTo>
                <a:cubicBezTo>
                  <a:pt x="175" y="27"/>
                  <a:pt x="175" y="27"/>
                  <a:pt x="175" y="27"/>
                </a:cubicBezTo>
                <a:cubicBezTo>
                  <a:pt x="175" y="56"/>
                  <a:pt x="175" y="56"/>
                  <a:pt x="175" y="56"/>
                </a:cubicBezTo>
                <a:cubicBezTo>
                  <a:pt x="142" y="56"/>
                  <a:pt x="142" y="56"/>
                  <a:pt x="142" y="56"/>
                </a:cubicBezTo>
                <a:cubicBezTo>
                  <a:pt x="142" y="22"/>
                  <a:pt x="142" y="22"/>
                  <a:pt x="142" y="22"/>
                </a:cubicBezTo>
                <a:lnTo>
                  <a:pt x="171" y="22"/>
                </a:lnTo>
                <a:close/>
                <a:moveTo>
                  <a:pt x="71" y="78"/>
                </a:moveTo>
                <a:cubicBezTo>
                  <a:pt x="77" y="70"/>
                  <a:pt x="87" y="64"/>
                  <a:pt x="99" y="64"/>
                </a:cubicBezTo>
                <a:cubicBezTo>
                  <a:pt x="111" y="64"/>
                  <a:pt x="121" y="70"/>
                  <a:pt x="127" y="78"/>
                </a:cubicBezTo>
                <a:cubicBezTo>
                  <a:pt x="132" y="84"/>
                  <a:pt x="134" y="91"/>
                  <a:pt x="134" y="99"/>
                </a:cubicBezTo>
                <a:cubicBezTo>
                  <a:pt x="134" y="118"/>
                  <a:pt x="118" y="134"/>
                  <a:pt x="99" y="134"/>
                </a:cubicBezTo>
                <a:cubicBezTo>
                  <a:pt x="80" y="134"/>
                  <a:pt x="64" y="118"/>
                  <a:pt x="64" y="99"/>
                </a:cubicBezTo>
                <a:cubicBezTo>
                  <a:pt x="64" y="91"/>
                  <a:pt x="67" y="84"/>
                  <a:pt x="71" y="78"/>
                </a:cubicBezTo>
                <a:close/>
                <a:moveTo>
                  <a:pt x="179" y="159"/>
                </a:moveTo>
                <a:cubicBezTo>
                  <a:pt x="179" y="170"/>
                  <a:pt x="170" y="178"/>
                  <a:pt x="160" y="178"/>
                </a:cubicBezTo>
                <a:cubicBezTo>
                  <a:pt x="38" y="178"/>
                  <a:pt x="38" y="178"/>
                  <a:pt x="38" y="178"/>
                </a:cubicBezTo>
                <a:cubicBezTo>
                  <a:pt x="28" y="178"/>
                  <a:pt x="19" y="170"/>
                  <a:pt x="19" y="159"/>
                </a:cubicBezTo>
                <a:cubicBezTo>
                  <a:pt x="19" y="78"/>
                  <a:pt x="19" y="78"/>
                  <a:pt x="19" y="78"/>
                </a:cubicBezTo>
                <a:cubicBezTo>
                  <a:pt x="49" y="78"/>
                  <a:pt x="49" y="78"/>
                  <a:pt x="49" y="78"/>
                </a:cubicBezTo>
                <a:cubicBezTo>
                  <a:pt x="46" y="85"/>
                  <a:pt x="45" y="91"/>
                  <a:pt x="45" y="99"/>
                </a:cubicBezTo>
                <a:cubicBezTo>
                  <a:pt x="45" y="129"/>
                  <a:pt x="69" y="153"/>
                  <a:pt x="99" y="153"/>
                </a:cubicBezTo>
                <a:cubicBezTo>
                  <a:pt x="129" y="153"/>
                  <a:pt x="153" y="129"/>
                  <a:pt x="153" y="99"/>
                </a:cubicBezTo>
                <a:cubicBezTo>
                  <a:pt x="153" y="91"/>
                  <a:pt x="152" y="85"/>
                  <a:pt x="149" y="78"/>
                </a:cubicBezTo>
                <a:cubicBezTo>
                  <a:pt x="179" y="78"/>
                  <a:pt x="179" y="78"/>
                  <a:pt x="179" y="78"/>
                </a:cubicBezTo>
                <a:lnTo>
                  <a:pt x="179" y="159"/>
                </a:lnTo>
                <a:close/>
              </a:path>
            </a:pathLst>
          </a:custGeom>
          <a:solidFill>
            <a:schemeClr val="bg1"/>
          </a:solidFill>
          <a:ln>
            <a:noFill/>
          </a:ln>
        </p:spPr>
        <p:txBody>
          <a:bodyPr vert="horz" wrap="square" lIns="91440" tIns="45720" rIns="91440" bIns="45720" numCol="1" anchor="t" anchorCtr="0" compatLnSpc="1"/>
          <a:lstStyle/>
          <a:p>
            <a:endParaRPr lang="id-ID">
              <a:cs typeface="+mn-ea"/>
              <a:sym typeface="+mn-lt"/>
            </a:endParaRPr>
          </a:p>
        </p:txBody>
      </p:sp>
      <p:sp>
        <p:nvSpPr>
          <p:cNvPr id="1048727" name="Freeform 24"/>
          <p:cNvSpPr/>
          <p:nvPr/>
        </p:nvSpPr>
        <p:spPr bwMode="auto">
          <a:xfrm>
            <a:off x="1418725" y="2623043"/>
            <a:ext cx="94445" cy="202045"/>
          </a:xfrm>
          <a:custGeom>
            <a:avLst/>
            <a:gdLst>
              <a:gd name="T0" fmla="*/ 63 w 63"/>
              <a:gd name="T1" fmla="*/ 44 h 137"/>
              <a:gd name="T2" fmla="*/ 42 w 63"/>
              <a:gd name="T3" fmla="*/ 44 h 137"/>
              <a:gd name="T4" fmla="*/ 42 w 63"/>
              <a:gd name="T5" fmla="*/ 30 h 137"/>
              <a:gd name="T6" fmla="*/ 48 w 63"/>
              <a:gd name="T7" fmla="*/ 24 h 137"/>
              <a:gd name="T8" fmla="*/ 63 w 63"/>
              <a:gd name="T9" fmla="*/ 24 h 137"/>
              <a:gd name="T10" fmla="*/ 63 w 63"/>
              <a:gd name="T11" fmla="*/ 0 h 137"/>
              <a:gd name="T12" fmla="*/ 42 w 63"/>
              <a:gd name="T13" fmla="*/ 0 h 137"/>
              <a:gd name="T14" fmla="*/ 13 w 63"/>
              <a:gd name="T15" fmla="*/ 29 h 137"/>
              <a:gd name="T16" fmla="*/ 13 w 63"/>
              <a:gd name="T17" fmla="*/ 44 h 137"/>
              <a:gd name="T18" fmla="*/ 0 w 63"/>
              <a:gd name="T19" fmla="*/ 44 h 137"/>
              <a:gd name="T20" fmla="*/ 0 w 63"/>
              <a:gd name="T21" fmla="*/ 68 h 137"/>
              <a:gd name="T22" fmla="*/ 13 w 63"/>
              <a:gd name="T23" fmla="*/ 68 h 137"/>
              <a:gd name="T24" fmla="*/ 13 w 63"/>
              <a:gd name="T25" fmla="*/ 137 h 137"/>
              <a:gd name="T26" fmla="*/ 42 w 63"/>
              <a:gd name="T27" fmla="*/ 137 h 137"/>
              <a:gd name="T28" fmla="*/ 42 w 63"/>
              <a:gd name="T29" fmla="*/ 68 h 137"/>
              <a:gd name="T30" fmla="*/ 61 w 63"/>
              <a:gd name="T31" fmla="*/ 68 h 137"/>
              <a:gd name="T32" fmla="*/ 63 w 63"/>
              <a:gd name="T33" fmla="*/ 4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3" h="137">
                <a:moveTo>
                  <a:pt x="63" y="44"/>
                </a:moveTo>
                <a:cubicBezTo>
                  <a:pt x="42" y="44"/>
                  <a:pt x="42" y="44"/>
                  <a:pt x="42" y="44"/>
                </a:cubicBezTo>
                <a:cubicBezTo>
                  <a:pt x="42" y="30"/>
                  <a:pt x="42" y="30"/>
                  <a:pt x="42" y="30"/>
                </a:cubicBezTo>
                <a:cubicBezTo>
                  <a:pt x="42" y="25"/>
                  <a:pt x="45" y="24"/>
                  <a:pt x="48" y="24"/>
                </a:cubicBezTo>
                <a:cubicBezTo>
                  <a:pt x="50" y="24"/>
                  <a:pt x="63" y="24"/>
                  <a:pt x="63" y="24"/>
                </a:cubicBezTo>
                <a:cubicBezTo>
                  <a:pt x="63" y="0"/>
                  <a:pt x="63" y="0"/>
                  <a:pt x="63" y="0"/>
                </a:cubicBezTo>
                <a:cubicBezTo>
                  <a:pt x="42" y="0"/>
                  <a:pt x="42" y="0"/>
                  <a:pt x="42" y="0"/>
                </a:cubicBezTo>
                <a:cubicBezTo>
                  <a:pt x="19" y="0"/>
                  <a:pt x="13" y="18"/>
                  <a:pt x="13" y="29"/>
                </a:cubicBezTo>
                <a:cubicBezTo>
                  <a:pt x="13" y="44"/>
                  <a:pt x="13" y="44"/>
                  <a:pt x="13" y="44"/>
                </a:cubicBezTo>
                <a:cubicBezTo>
                  <a:pt x="0" y="44"/>
                  <a:pt x="0" y="44"/>
                  <a:pt x="0" y="44"/>
                </a:cubicBezTo>
                <a:cubicBezTo>
                  <a:pt x="0" y="68"/>
                  <a:pt x="0" y="68"/>
                  <a:pt x="0" y="68"/>
                </a:cubicBezTo>
                <a:cubicBezTo>
                  <a:pt x="13" y="68"/>
                  <a:pt x="13" y="68"/>
                  <a:pt x="13" y="68"/>
                </a:cubicBezTo>
                <a:cubicBezTo>
                  <a:pt x="13" y="99"/>
                  <a:pt x="13" y="137"/>
                  <a:pt x="13" y="137"/>
                </a:cubicBezTo>
                <a:cubicBezTo>
                  <a:pt x="42" y="137"/>
                  <a:pt x="42" y="137"/>
                  <a:pt x="42" y="137"/>
                </a:cubicBezTo>
                <a:cubicBezTo>
                  <a:pt x="42" y="137"/>
                  <a:pt x="42" y="99"/>
                  <a:pt x="42" y="68"/>
                </a:cubicBezTo>
                <a:cubicBezTo>
                  <a:pt x="61" y="68"/>
                  <a:pt x="61" y="68"/>
                  <a:pt x="61" y="68"/>
                </a:cubicBezTo>
                <a:lnTo>
                  <a:pt x="63" y="44"/>
                </a:lnTo>
                <a:close/>
              </a:path>
            </a:pathLst>
          </a:custGeom>
          <a:solidFill>
            <a:schemeClr val="bg1"/>
          </a:solidFill>
          <a:ln>
            <a:noFill/>
          </a:ln>
        </p:spPr>
        <p:txBody>
          <a:bodyPr vert="horz" wrap="square" lIns="91440" tIns="45720" rIns="91440" bIns="45720" numCol="1" anchor="t" anchorCtr="0" compatLnSpc="1"/>
          <a:lstStyle/>
          <a:p>
            <a:endParaRPr lang="id-ID">
              <a:cs typeface="+mn-ea"/>
              <a:sym typeface="+mn-lt"/>
            </a:endParaRPr>
          </a:p>
        </p:txBody>
      </p:sp>
      <p:grpSp>
        <p:nvGrpSpPr>
          <p:cNvPr id="133" name="Group 25"/>
          <p:cNvGrpSpPr/>
          <p:nvPr/>
        </p:nvGrpSpPr>
        <p:grpSpPr>
          <a:xfrm>
            <a:off x="1373651" y="3006583"/>
            <a:ext cx="228443" cy="219464"/>
            <a:chOff x="8402638" y="2208213"/>
            <a:chExt cx="473075" cy="461962"/>
          </a:xfrm>
          <a:solidFill>
            <a:schemeClr val="bg1"/>
          </a:solidFill>
        </p:grpSpPr>
        <p:sp>
          <p:nvSpPr>
            <p:cNvPr id="1048728" name="Freeform 27"/>
            <p:cNvSpPr>
              <a:spLocks noEditPoints="1"/>
            </p:cNvSpPr>
            <p:nvPr/>
          </p:nvSpPr>
          <p:spPr bwMode="auto">
            <a:xfrm>
              <a:off x="8402638" y="2428875"/>
              <a:ext cx="473075" cy="241300"/>
            </a:xfrm>
            <a:custGeom>
              <a:avLst/>
              <a:gdLst>
                <a:gd name="T0" fmla="*/ 23 w 126"/>
                <a:gd name="T1" fmla="*/ 0 h 64"/>
                <a:gd name="T2" fmla="*/ 0 w 126"/>
                <a:gd name="T3" fmla="*/ 41 h 64"/>
                <a:gd name="T4" fmla="*/ 103 w 126"/>
                <a:gd name="T5" fmla="*/ 64 h 64"/>
                <a:gd name="T6" fmla="*/ 126 w 126"/>
                <a:gd name="T7" fmla="*/ 23 h 64"/>
                <a:gd name="T8" fmla="*/ 40 w 126"/>
                <a:gd name="T9" fmla="*/ 14 h 64"/>
                <a:gd name="T10" fmla="*/ 32 w 126"/>
                <a:gd name="T11" fmla="*/ 51 h 64"/>
                <a:gd name="T12" fmla="*/ 25 w 126"/>
                <a:gd name="T13" fmla="*/ 14 h 64"/>
                <a:gd name="T14" fmla="*/ 18 w 126"/>
                <a:gd name="T15" fmla="*/ 8 h 64"/>
                <a:gd name="T16" fmla="*/ 40 w 126"/>
                <a:gd name="T17" fmla="*/ 14 h 64"/>
                <a:gd name="T18" fmla="*/ 54 w 126"/>
                <a:gd name="T19" fmla="*/ 51 h 64"/>
                <a:gd name="T20" fmla="*/ 50 w 126"/>
                <a:gd name="T21" fmla="*/ 51 h 64"/>
                <a:gd name="T22" fmla="*/ 43 w 126"/>
                <a:gd name="T23" fmla="*/ 50 h 64"/>
                <a:gd name="T24" fmla="*/ 42 w 126"/>
                <a:gd name="T25" fmla="*/ 19 h 64"/>
                <a:gd name="T26" fmla="*/ 49 w 126"/>
                <a:gd name="T27" fmla="*/ 44 h 64"/>
                <a:gd name="T28" fmla="*/ 50 w 126"/>
                <a:gd name="T29" fmla="*/ 46 h 64"/>
                <a:gd name="T30" fmla="*/ 54 w 126"/>
                <a:gd name="T31" fmla="*/ 43 h 64"/>
                <a:gd name="T32" fmla="*/ 61 w 126"/>
                <a:gd name="T33" fmla="*/ 19 h 64"/>
                <a:gd name="T34" fmla="*/ 84 w 126"/>
                <a:gd name="T35" fmla="*/ 44 h 64"/>
                <a:gd name="T36" fmla="*/ 78 w 126"/>
                <a:gd name="T37" fmla="*/ 51 h 64"/>
                <a:gd name="T38" fmla="*/ 72 w 126"/>
                <a:gd name="T39" fmla="*/ 49 h 64"/>
                <a:gd name="T40" fmla="*/ 65 w 126"/>
                <a:gd name="T41" fmla="*/ 51 h 64"/>
                <a:gd name="T42" fmla="*/ 72 w 126"/>
                <a:gd name="T43" fmla="*/ 8 h 64"/>
                <a:gd name="T44" fmla="*/ 74 w 126"/>
                <a:gd name="T45" fmla="*/ 20 h 64"/>
                <a:gd name="T46" fmla="*/ 82 w 126"/>
                <a:gd name="T47" fmla="*/ 21 h 64"/>
                <a:gd name="T48" fmla="*/ 84 w 126"/>
                <a:gd name="T49" fmla="*/ 44 h 64"/>
                <a:gd name="T50" fmla="*/ 94 w 126"/>
                <a:gd name="T51" fmla="*/ 36 h 64"/>
                <a:gd name="T52" fmla="*/ 94 w 126"/>
                <a:gd name="T53" fmla="*/ 45 h 64"/>
                <a:gd name="T54" fmla="*/ 99 w 126"/>
                <a:gd name="T55" fmla="*/ 46 h 64"/>
                <a:gd name="T56" fmla="*/ 99 w 126"/>
                <a:gd name="T57" fmla="*/ 40 h 64"/>
                <a:gd name="T58" fmla="*/ 106 w 126"/>
                <a:gd name="T59" fmla="*/ 42 h 64"/>
                <a:gd name="T60" fmla="*/ 96 w 126"/>
                <a:gd name="T61" fmla="*/ 52 h 64"/>
                <a:gd name="T62" fmla="*/ 87 w 126"/>
                <a:gd name="T63" fmla="*/ 42 h 64"/>
                <a:gd name="T64" fmla="*/ 90 w 126"/>
                <a:gd name="T65" fmla="*/ 21 h 64"/>
                <a:gd name="T66" fmla="*/ 103 w 126"/>
                <a:gd name="T67" fmla="*/ 21 h 64"/>
                <a:gd name="T68" fmla="*/ 106 w 126"/>
                <a:gd name="T69" fmla="*/ 36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6" h="64">
                  <a:moveTo>
                    <a:pt x="103" y="0"/>
                  </a:moveTo>
                  <a:cubicBezTo>
                    <a:pt x="23" y="0"/>
                    <a:pt x="23" y="0"/>
                    <a:pt x="23" y="0"/>
                  </a:cubicBezTo>
                  <a:cubicBezTo>
                    <a:pt x="10" y="0"/>
                    <a:pt x="0" y="10"/>
                    <a:pt x="0" y="23"/>
                  </a:cubicBezTo>
                  <a:cubicBezTo>
                    <a:pt x="0" y="41"/>
                    <a:pt x="0" y="41"/>
                    <a:pt x="0" y="41"/>
                  </a:cubicBezTo>
                  <a:cubicBezTo>
                    <a:pt x="0" y="54"/>
                    <a:pt x="10" y="64"/>
                    <a:pt x="23" y="64"/>
                  </a:cubicBezTo>
                  <a:cubicBezTo>
                    <a:pt x="103" y="64"/>
                    <a:pt x="103" y="64"/>
                    <a:pt x="103" y="64"/>
                  </a:cubicBezTo>
                  <a:cubicBezTo>
                    <a:pt x="115" y="64"/>
                    <a:pt x="126" y="54"/>
                    <a:pt x="126" y="41"/>
                  </a:cubicBezTo>
                  <a:cubicBezTo>
                    <a:pt x="126" y="23"/>
                    <a:pt x="126" y="23"/>
                    <a:pt x="126" y="23"/>
                  </a:cubicBezTo>
                  <a:cubicBezTo>
                    <a:pt x="126" y="10"/>
                    <a:pt x="115" y="0"/>
                    <a:pt x="103" y="0"/>
                  </a:cubicBezTo>
                  <a:close/>
                  <a:moveTo>
                    <a:pt x="40" y="14"/>
                  </a:moveTo>
                  <a:cubicBezTo>
                    <a:pt x="32" y="14"/>
                    <a:pt x="32" y="14"/>
                    <a:pt x="32" y="14"/>
                  </a:cubicBezTo>
                  <a:cubicBezTo>
                    <a:pt x="32" y="51"/>
                    <a:pt x="32" y="51"/>
                    <a:pt x="32" y="51"/>
                  </a:cubicBezTo>
                  <a:cubicBezTo>
                    <a:pt x="25" y="51"/>
                    <a:pt x="25" y="51"/>
                    <a:pt x="25" y="51"/>
                  </a:cubicBezTo>
                  <a:cubicBezTo>
                    <a:pt x="25" y="14"/>
                    <a:pt x="25" y="14"/>
                    <a:pt x="25" y="14"/>
                  </a:cubicBezTo>
                  <a:cubicBezTo>
                    <a:pt x="18" y="14"/>
                    <a:pt x="18" y="14"/>
                    <a:pt x="18" y="14"/>
                  </a:cubicBezTo>
                  <a:cubicBezTo>
                    <a:pt x="18" y="8"/>
                    <a:pt x="18" y="8"/>
                    <a:pt x="18" y="8"/>
                  </a:cubicBezTo>
                  <a:cubicBezTo>
                    <a:pt x="40" y="8"/>
                    <a:pt x="40" y="8"/>
                    <a:pt x="40" y="8"/>
                  </a:cubicBezTo>
                  <a:lnTo>
                    <a:pt x="40" y="14"/>
                  </a:lnTo>
                  <a:close/>
                  <a:moveTo>
                    <a:pt x="61" y="51"/>
                  </a:moveTo>
                  <a:cubicBezTo>
                    <a:pt x="54" y="51"/>
                    <a:pt x="54" y="51"/>
                    <a:pt x="54" y="51"/>
                  </a:cubicBezTo>
                  <a:cubicBezTo>
                    <a:pt x="54" y="48"/>
                    <a:pt x="54" y="48"/>
                    <a:pt x="54" y="48"/>
                  </a:cubicBezTo>
                  <a:cubicBezTo>
                    <a:pt x="53" y="49"/>
                    <a:pt x="52" y="50"/>
                    <a:pt x="50" y="51"/>
                  </a:cubicBezTo>
                  <a:cubicBezTo>
                    <a:pt x="49" y="51"/>
                    <a:pt x="48" y="52"/>
                    <a:pt x="47" y="52"/>
                  </a:cubicBezTo>
                  <a:cubicBezTo>
                    <a:pt x="45" y="52"/>
                    <a:pt x="44" y="51"/>
                    <a:pt x="43" y="50"/>
                  </a:cubicBezTo>
                  <a:cubicBezTo>
                    <a:pt x="43" y="49"/>
                    <a:pt x="42" y="48"/>
                    <a:pt x="42" y="46"/>
                  </a:cubicBezTo>
                  <a:cubicBezTo>
                    <a:pt x="42" y="19"/>
                    <a:pt x="42" y="19"/>
                    <a:pt x="42" y="19"/>
                  </a:cubicBezTo>
                  <a:cubicBezTo>
                    <a:pt x="49" y="19"/>
                    <a:pt x="49" y="19"/>
                    <a:pt x="49" y="19"/>
                  </a:cubicBezTo>
                  <a:cubicBezTo>
                    <a:pt x="49" y="44"/>
                    <a:pt x="49" y="44"/>
                    <a:pt x="49" y="44"/>
                  </a:cubicBezTo>
                  <a:cubicBezTo>
                    <a:pt x="49" y="44"/>
                    <a:pt x="49" y="45"/>
                    <a:pt x="49" y="45"/>
                  </a:cubicBezTo>
                  <a:cubicBezTo>
                    <a:pt x="49" y="46"/>
                    <a:pt x="50" y="46"/>
                    <a:pt x="50" y="46"/>
                  </a:cubicBezTo>
                  <a:cubicBezTo>
                    <a:pt x="51" y="46"/>
                    <a:pt x="51" y="46"/>
                    <a:pt x="52" y="45"/>
                  </a:cubicBezTo>
                  <a:cubicBezTo>
                    <a:pt x="53" y="45"/>
                    <a:pt x="54" y="44"/>
                    <a:pt x="54" y="43"/>
                  </a:cubicBezTo>
                  <a:cubicBezTo>
                    <a:pt x="54" y="19"/>
                    <a:pt x="54" y="19"/>
                    <a:pt x="54" y="19"/>
                  </a:cubicBezTo>
                  <a:cubicBezTo>
                    <a:pt x="61" y="19"/>
                    <a:pt x="61" y="19"/>
                    <a:pt x="61" y="19"/>
                  </a:cubicBezTo>
                  <a:lnTo>
                    <a:pt x="61" y="51"/>
                  </a:lnTo>
                  <a:close/>
                  <a:moveTo>
                    <a:pt x="84" y="44"/>
                  </a:moveTo>
                  <a:cubicBezTo>
                    <a:pt x="84" y="47"/>
                    <a:pt x="83" y="48"/>
                    <a:pt x="82" y="50"/>
                  </a:cubicBezTo>
                  <a:cubicBezTo>
                    <a:pt x="81" y="51"/>
                    <a:pt x="80" y="51"/>
                    <a:pt x="78" y="51"/>
                  </a:cubicBezTo>
                  <a:cubicBezTo>
                    <a:pt x="77" y="51"/>
                    <a:pt x="75" y="51"/>
                    <a:pt x="74" y="51"/>
                  </a:cubicBezTo>
                  <a:cubicBezTo>
                    <a:pt x="74" y="50"/>
                    <a:pt x="73" y="50"/>
                    <a:pt x="72" y="49"/>
                  </a:cubicBezTo>
                  <a:cubicBezTo>
                    <a:pt x="72" y="51"/>
                    <a:pt x="72" y="51"/>
                    <a:pt x="72" y="51"/>
                  </a:cubicBezTo>
                  <a:cubicBezTo>
                    <a:pt x="65" y="51"/>
                    <a:pt x="65" y="51"/>
                    <a:pt x="65" y="51"/>
                  </a:cubicBezTo>
                  <a:cubicBezTo>
                    <a:pt x="65" y="8"/>
                    <a:pt x="65" y="8"/>
                    <a:pt x="65" y="8"/>
                  </a:cubicBezTo>
                  <a:cubicBezTo>
                    <a:pt x="72" y="8"/>
                    <a:pt x="72" y="8"/>
                    <a:pt x="72" y="8"/>
                  </a:cubicBezTo>
                  <a:cubicBezTo>
                    <a:pt x="72" y="22"/>
                    <a:pt x="72" y="22"/>
                    <a:pt x="72" y="22"/>
                  </a:cubicBezTo>
                  <a:cubicBezTo>
                    <a:pt x="73" y="21"/>
                    <a:pt x="74" y="20"/>
                    <a:pt x="74" y="20"/>
                  </a:cubicBezTo>
                  <a:cubicBezTo>
                    <a:pt x="75" y="19"/>
                    <a:pt x="76" y="19"/>
                    <a:pt x="77" y="19"/>
                  </a:cubicBezTo>
                  <a:cubicBezTo>
                    <a:pt x="79" y="19"/>
                    <a:pt x="81" y="19"/>
                    <a:pt x="82" y="21"/>
                  </a:cubicBezTo>
                  <a:cubicBezTo>
                    <a:pt x="83" y="22"/>
                    <a:pt x="84" y="24"/>
                    <a:pt x="84" y="27"/>
                  </a:cubicBezTo>
                  <a:lnTo>
                    <a:pt x="84" y="44"/>
                  </a:lnTo>
                  <a:close/>
                  <a:moveTo>
                    <a:pt x="106" y="36"/>
                  </a:moveTo>
                  <a:cubicBezTo>
                    <a:pt x="94" y="36"/>
                    <a:pt x="94" y="36"/>
                    <a:pt x="94" y="36"/>
                  </a:cubicBezTo>
                  <a:cubicBezTo>
                    <a:pt x="94" y="42"/>
                    <a:pt x="94" y="42"/>
                    <a:pt x="94" y="42"/>
                  </a:cubicBezTo>
                  <a:cubicBezTo>
                    <a:pt x="94" y="44"/>
                    <a:pt x="94" y="45"/>
                    <a:pt x="94" y="45"/>
                  </a:cubicBezTo>
                  <a:cubicBezTo>
                    <a:pt x="95" y="46"/>
                    <a:pt x="95" y="46"/>
                    <a:pt x="96" y="46"/>
                  </a:cubicBezTo>
                  <a:cubicBezTo>
                    <a:pt x="97" y="46"/>
                    <a:pt x="98" y="46"/>
                    <a:pt x="99" y="46"/>
                  </a:cubicBezTo>
                  <a:cubicBezTo>
                    <a:pt x="99" y="45"/>
                    <a:pt x="99" y="44"/>
                    <a:pt x="99" y="42"/>
                  </a:cubicBezTo>
                  <a:cubicBezTo>
                    <a:pt x="99" y="40"/>
                    <a:pt x="99" y="40"/>
                    <a:pt x="99" y="40"/>
                  </a:cubicBezTo>
                  <a:cubicBezTo>
                    <a:pt x="106" y="40"/>
                    <a:pt x="106" y="40"/>
                    <a:pt x="106" y="40"/>
                  </a:cubicBezTo>
                  <a:cubicBezTo>
                    <a:pt x="106" y="42"/>
                    <a:pt x="106" y="42"/>
                    <a:pt x="106" y="42"/>
                  </a:cubicBezTo>
                  <a:cubicBezTo>
                    <a:pt x="106" y="45"/>
                    <a:pt x="105" y="48"/>
                    <a:pt x="103" y="49"/>
                  </a:cubicBezTo>
                  <a:cubicBezTo>
                    <a:pt x="102" y="51"/>
                    <a:pt x="99" y="52"/>
                    <a:pt x="96" y="52"/>
                  </a:cubicBezTo>
                  <a:cubicBezTo>
                    <a:pt x="93" y="52"/>
                    <a:pt x="91" y="51"/>
                    <a:pt x="89" y="49"/>
                  </a:cubicBezTo>
                  <a:cubicBezTo>
                    <a:pt x="88" y="48"/>
                    <a:pt x="87" y="45"/>
                    <a:pt x="87" y="42"/>
                  </a:cubicBezTo>
                  <a:cubicBezTo>
                    <a:pt x="87" y="28"/>
                    <a:pt x="87" y="28"/>
                    <a:pt x="87" y="28"/>
                  </a:cubicBezTo>
                  <a:cubicBezTo>
                    <a:pt x="87" y="25"/>
                    <a:pt x="88" y="23"/>
                    <a:pt x="90" y="21"/>
                  </a:cubicBezTo>
                  <a:cubicBezTo>
                    <a:pt x="91" y="19"/>
                    <a:pt x="94" y="18"/>
                    <a:pt x="97" y="18"/>
                  </a:cubicBezTo>
                  <a:cubicBezTo>
                    <a:pt x="100" y="18"/>
                    <a:pt x="102" y="19"/>
                    <a:pt x="103" y="21"/>
                  </a:cubicBezTo>
                  <a:cubicBezTo>
                    <a:pt x="105" y="22"/>
                    <a:pt x="106" y="25"/>
                    <a:pt x="106" y="28"/>
                  </a:cubicBezTo>
                  <a:lnTo>
                    <a:pt x="106" y="36"/>
                  </a:lnTo>
                  <a:close/>
                </a:path>
              </a:pathLst>
            </a:custGeom>
            <a:grpFill/>
            <a:ln>
              <a:noFill/>
            </a:ln>
          </p:spPr>
          <p:txBody>
            <a:bodyPr vert="horz" wrap="square" lIns="91440" tIns="45720" rIns="91440" bIns="45720" numCol="1" anchor="t" anchorCtr="0" compatLnSpc="1"/>
            <a:lstStyle/>
            <a:p>
              <a:endParaRPr lang="id-ID">
                <a:cs typeface="+mn-ea"/>
                <a:sym typeface="+mn-lt"/>
              </a:endParaRPr>
            </a:p>
          </p:txBody>
        </p:sp>
        <p:sp>
          <p:nvSpPr>
            <p:cNvPr id="1048729" name="Freeform 28"/>
            <p:cNvSpPr/>
            <p:nvPr/>
          </p:nvSpPr>
          <p:spPr bwMode="auto">
            <a:xfrm>
              <a:off x="8755063" y="2519363"/>
              <a:ext cx="19050" cy="26988"/>
            </a:xfrm>
            <a:custGeom>
              <a:avLst/>
              <a:gdLst>
                <a:gd name="T0" fmla="*/ 2 w 5"/>
                <a:gd name="T1" fmla="*/ 0 h 7"/>
                <a:gd name="T2" fmla="*/ 0 w 5"/>
                <a:gd name="T3" fmla="*/ 1 h 7"/>
                <a:gd name="T4" fmla="*/ 0 w 5"/>
                <a:gd name="T5" fmla="*/ 4 h 7"/>
                <a:gd name="T6" fmla="*/ 0 w 5"/>
                <a:gd name="T7" fmla="*/ 7 h 7"/>
                <a:gd name="T8" fmla="*/ 5 w 5"/>
                <a:gd name="T9" fmla="*/ 7 h 7"/>
                <a:gd name="T10" fmla="*/ 5 w 5"/>
                <a:gd name="T11" fmla="*/ 4 h 7"/>
                <a:gd name="T12" fmla="*/ 4 w 5"/>
                <a:gd name="T13" fmla="*/ 1 h 7"/>
                <a:gd name="T14" fmla="*/ 2 w 5"/>
                <a:gd name="T15" fmla="*/ 0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7">
                  <a:moveTo>
                    <a:pt x="2" y="0"/>
                  </a:moveTo>
                  <a:cubicBezTo>
                    <a:pt x="1" y="0"/>
                    <a:pt x="1" y="0"/>
                    <a:pt x="0" y="1"/>
                  </a:cubicBezTo>
                  <a:cubicBezTo>
                    <a:pt x="0" y="1"/>
                    <a:pt x="0" y="2"/>
                    <a:pt x="0" y="4"/>
                  </a:cubicBezTo>
                  <a:cubicBezTo>
                    <a:pt x="0" y="7"/>
                    <a:pt x="0" y="7"/>
                    <a:pt x="0" y="7"/>
                  </a:cubicBezTo>
                  <a:cubicBezTo>
                    <a:pt x="5" y="7"/>
                    <a:pt x="5" y="7"/>
                    <a:pt x="5" y="7"/>
                  </a:cubicBezTo>
                  <a:cubicBezTo>
                    <a:pt x="5" y="4"/>
                    <a:pt x="5" y="4"/>
                    <a:pt x="5" y="4"/>
                  </a:cubicBezTo>
                  <a:cubicBezTo>
                    <a:pt x="5" y="2"/>
                    <a:pt x="5" y="1"/>
                    <a:pt x="4" y="1"/>
                  </a:cubicBezTo>
                  <a:cubicBezTo>
                    <a:pt x="4" y="0"/>
                    <a:pt x="3" y="0"/>
                    <a:pt x="2" y="0"/>
                  </a:cubicBezTo>
                  <a:close/>
                </a:path>
              </a:pathLst>
            </a:custGeom>
            <a:grpFill/>
            <a:ln>
              <a:noFill/>
            </a:ln>
          </p:spPr>
          <p:txBody>
            <a:bodyPr vert="horz" wrap="square" lIns="91440" tIns="45720" rIns="91440" bIns="45720" numCol="1" anchor="t" anchorCtr="0" compatLnSpc="1"/>
            <a:lstStyle/>
            <a:p>
              <a:endParaRPr lang="id-ID">
                <a:cs typeface="+mn-ea"/>
                <a:sym typeface="+mn-lt"/>
              </a:endParaRPr>
            </a:p>
          </p:txBody>
        </p:sp>
        <p:sp>
          <p:nvSpPr>
            <p:cNvPr id="1048730" name="Freeform 29"/>
            <p:cNvSpPr/>
            <p:nvPr/>
          </p:nvSpPr>
          <p:spPr bwMode="auto">
            <a:xfrm>
              <a:off x="8672513" y="2519363"/>
              <a:ext cx="19050" cy="82550"/>
            </a:xfrm>
            <a:custGeom>
              <a:avLst/>
              <a:gdLst>
                <a:gd name="T0" fmla="*/ 2 w 5"/>
                <a:gd name="T1" fmla="*/ 0 h 22"/>
                <a:gd name="T2" fmla="*/ 1 w 5"/>
                <a:gd name="T3" fmla="*/ 0 h 22"/>
                <a:gd name="T4" fmla="*/ 0 w 5"/>
                <a:gd name="T5" fmla="*/ 1 h 22"/>
                <a:gd name="T6" fmla="*/ 0 w 5"/>
                <a:gd name="T7" fmla="*/ 21 h 22"/>
                <a:gd name="T8" fmla="*/ 1 w 5"/>
                <a:gd name="T9" fmla="*/ 22 h 22"/>
                <a:gd name="T10" fmla="*/ 3 w 5"/>
                <a:gd name="T11" fmla="*/ 22 h 22"/>
                <a:gd name="T12" fmla="*/ 5 w 5"/>
                <a:gd name="T13" fmla="*/ 22 h 22"/>
                <a:gd name="T14" fmla="*/ 5 w 5"/>
                <a:gd name="T15" fmla="*/ 20 h 22"/>
                <a:gd name="T16" fmla="*/ 5 w 5"/>
                <a:gd name="T17" fmla="*/ 3 h 22"/>
                <a:gd name="T18" fmla="*/ 4 w 5"/>
                <a:gd name="T19" fmla="*/ 1 h 22"/>
                <a:gd name="T20" fmla="*/ 2 w 5"/>
                <a:gd name="T21"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 h="22">
                  <a:moveTo>
                    <a:pt x="2" y="0"/>
                  </a:moveTo>
                  <a:cubicBezTo>
                    <a:pt x="2" y="0"/>
                    <a:pt x="2" y="0"/>
                    <a:pt x="1" y="0"/>
                  </a:cubicBezTo>
                  <a:cubicBezTo>
                    <a:pt x="1" y="0"/>
                    <a:pt x="0" y="1"/>
                    <a:pt x="0" y="1"/>
                  </a:cubicBezTo>
                  <a:cubicBezTo>
                    <a:pt x="0" y="21"/>
                    <a:pt x="0" y="21"/>
                    <a:pt x="0" y="21"/>
                  </a:cubicBezTo>
                  <a:cubicBezTo>
                    <a:pt x="0" y="22"/>
                    <a:pt x="1" y="22"/>
                    <a:pt x="1" y="22"/>
                  </a:cubicBezTo>
                  <a:cubicBezTo>
                    <a:pt x="2" y="22"/>
                    <a:pt x="2" y="22"/>
                    <a:pt x="3" y="22"/>
                  </a:cubicBezTo>
                  <a:cubicBezTo>
                    <a:pt x="4" y="22"/>
                    <a:pt x="4" y="22"/>
                    <a:pt x="5" y="22"/>
                  </a:cubicBezTo>
                  <a:cubicBezTo>
                    <a:pt x="5" y="21"/>
                    <a:pt x="5" y="21"/>
                    <a:pt x="5" y="20"/>
                  </a:cubicBezTo>
                  <a:cubicBezTo>
                    <a:pt x="5" y="3"/>
                    <a:pt x="5" y="3"/>
                    <a:pt x="5" y="3"/>
                  </a:cubicBezTo>
                  <a:cubicBezTo>
                    <a:pt x="5" y="2"/>
                    <a:pt x="5" y="1"/>
                    <a:pt x="4" y="1"/>
                  </a:cubicBezTo>
                  <a:cubicBezTo>
                    <a:pt x="4" y="0"/>
                    <a:pt x="3" y="0"/>
                    <a:pt x="2" y="0"/>
                  </a:cubicBezTo>
                  <a:close/>
                </a:path>
              </a:pathLst>
            </a:custGeom>
            <a:grpFill/>
            <a:ln>
              <a:noFill/>
            </a:ln>
          </p:spPr>
          <p:txBody>
            <a:bodyPr vert="horz" wrap="square" lIns="91440" tIns="45720" rIns="91440" bIns="45720" numCol="1" anchor="t" anchorCtr="0" compatLnSpc="1"/>
            <a:lstStyle/>
            <a:p>
              <a:endParaRPr lang="id-ID">
                <a:cs typeface="+mn-ea"/>
                <a:sym typeface="+mn-lt"/>
              </a:endParaRPr>
            </a:p>
          </p:txBody>
        </p:sp>
        <p:sp>
          <p:nvSpPr>
            <p:cNvPr id="1048731" name="Freeform 30"/>
            <p:cNvSpPr/>
            <p:nvPr/>
          </p:nvSpPr>
          <p:spPr bwMode="auto">
            <a:xfrm>
              <a:off x="8493126" y="2208213"/>
              <a:ext cx="101600" cy="179388"/>
            </a:xfrm>
            <a:custGeom>
              <a:avLst/>
              <a:gdLst>
                <a:gd name="T0" fmla="*/ 21 w 64"/>
                <a:gd name="T1" fmla="*/ 113 h 113"/>
                <a:gd name="T2" fmla="*/ 40 w 64"/>
                <a:gd name="T3" fmla="*/ 113 h 113"/>
                <a:gd name="T4" fmla="*/ 40 w 64"/>
                <a:gd name="T5" fmla="*/ 66 h 113"/>
                <a:gd name="T6" fmla="*/ 64 w 64"/>
                <a:gd name="T7" fmla="*/ 0 h 113"/>
                <a:gd name="T8" fmla="*/ 42 w 64"/>
                <a:gd name="T9" fmla="*/ 0 h 113"/>
                <a:gd name="T10" fmla="*/ 31 w 64"/>
                <a:gd name="T11" fmla="*/ 45 h 113"/>
                <a:gd name="T12" fmla="*/ 31 w 64"/>
                <a:gd name="T13" fmla="*/ 45 h 113"/>
                <a:gd name="T14" fmla="*/ 19 w 64"/>
                <a:gd name="T15" fmla="*/ 0 h 113"/>
                <a:gd name="T16" fmla="*/ 0 w 64"/>
                <a:gd name="T17" fmla="*/ 0 h 113"/>
                <a:gd name="T18" fmla="*/ 21 w 64"/>
                <a:gd name="T19" fmla="*/ 68 h 113"/>
                <a:gd name="T20" fmla="*/ 21 w 64"/>
                <a:gd name="T21" fmla="*/ 113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 h="113">
                  <a:moveTo>
                    <a:pt x="21" y="113"/>
                  </a:moveTo>
                  <a:lnTo>
                    <a:pt x="40" y="113"/>
                  </a:lnTo>
                  <a:lnTo>
                    <a:pt x="40" y="66"/>
                  </a:lnTo>
                  <a:lnTo>
                    <a:pt x="64" y="0"/>
                  </a:lnTo>
                  <a:lnTo>
                    <a:pt x="42" y="0"/>
                  </a:lnTo>
                  <a:lnTo>
                    <a:pt x="31" y="45"/>
                  </a:lnTo>
                  <a:lnTo>
                    <a:pt x="31" y="45"/>
                  </a:lnTo>
                  <a:lnTo>
                    <a:pt x="19" y="0"/>
                  </a:lnTo>
                  <a:lnTo>
                    <a:pt x="0" y="0"/>
                  </a:lnTo>
                  <a:lnTo>
                    <a:pt x="21" y="68"/>
                  </a:lnTo>
                  <a:lnTo>
                    <a:pt x="21" y="113"/>
                  </a:lnTo>
                  <a:close/>
                </a:path>
              </a:pathLst>
            </a:custGeom>
            <a:grpFill/>
            <a:ln>
              <a:noFill/>
            </a:ln>
          </p:spPr>
          <p:txBody>
            <a:bodyPr vert="horz" wrap="square" lIns="91440" tIns="45720" rIns="91440" bIns="45720" numCol="1" anchor="t" anchorCtr="0" compatLnSpc="1"/>
            <a:lstStyle/>
            <a:p>
              <a:endParaRPr lang="id-ID">
                <a:cs typeface="+mn-ea"/>
                <a:sym typeface="+mn-lt"/>
              </a:endParaRPr>
            </a:p>
          </p:txBody>
        </p:sp>
        <p:sp>
          <p:nvSpPr>
            <p:cNvPr id="1048732" name="Freeform 31"/>
            <p:cNvSpPr>
              <a:spLocks noEditPoints="1"/>
            </p:cNvSpPr>
            <p:nvPr/>
          </p:nvSpPr>
          <p:spPr bwMode="auto">
            <a:xfrm>
              <a:off x="8594726" y="2252663"/>
              <a:ext cx="77788" cy="139700"/>
            </a:xfrm>
            <a:custGeom>
              <a:avLst/>
              <a:gdLst>
                <a:gd name="T0" fmla="*/ 11 w 21"/>
                <a:gd name="T1" fmla="*/ 37 h 37"/>
                <a:gd name="T2" fmla="*/ 18 w 21"/>
                <a:gd name="T3" fmla="*/ 34 h 37"/>
                <a:gd name="T4" fmla="*/ 21 w 21"/>
                <a:gd name="T5" fmla="*/ 27 h 37"/>
                <a:gd name="T6" fmla="*/ 21 w 21"/>
                <a:gd name="T7" fmla="*/ 9 h 37"/>
                <a:gd name="T8" fmla="*/ 18 w 21"/>
                <a:gd name="T9" fmla="*/ 2 h 37"/>
                <a:gd name="T10" fmla="*/ 11 w 21"/>
                <a:gd name="T11" fmla="*/ 0 h 37"/>
                <a:gd name="T12" fmla="*/ 3 w 21"/>
                <a:gd name="T13" fmla="*/ 2 h 37"/>
                <a:gd name="T14" fmla="*/ 0 w 21"/>
                <a:gd name="T15" fmla="*/ 9 h 37"/>
                <a:gd name="T16" fmla="*/ 0 w 21"/>
                <a:gd name="T17" fmla="*/ 27 h 37"/>
                <a:gd name="T18" fmla="*/ 3 w 21"/>
                <a:gd name="T19" fmla="*/ 34 h 37"/>
                <a:gd name="T20" fmla="*/ 11 w 21"/>
                <a:gd name="T21" fmla="*/ 37 h 37"/>
                <a:gd name="T22" fmla="*/ 8 w 21"/>
                <a:gd name="T23" fmla="*/ 8 h 37"/>
                <a:gd name="T24" fmla="*/ 8 w 21"/>
                <a:gd name="T25" fmla="*/ 7 h 37"/>
                <a:gd name="T26" fmla="*/ 11 w 21"/>
                <a:gd name="T27" fmla="*/ 6 h 37"/>
                <a:gd name="T28" fmla="*/ 13 w 21"/>
                <a:gd name="T29" fmla="*/ 7 h 37"/>
                <a:gd name="T30" fmla="*/ 14 w 21"/>
                <a:gd name="T31" fmla="*/ 8 h 37"/>
                <a:gd name="T32" fmla="*/ 14 w 21"/>
                <a:gd name="T33" fmla="*/ 28 h 37"/>
                <a:gd name="T34" fmla="*/ 13 w 21"/>
                <a:gd name="T35" fmla="*/ 30 h 37"/>
                <a:gd name="T36" fmla="*/ 11 w 21"/>
                <a:gd name="T37" fmla="*/ 31 h 37"/>
                <a:gd name="T38" fmla="*/ 8 w 21"/>
                <a:gd name="T39" fmla="*/ 30 h 37"/>
                <a:gd name="T40" fmla="*/ 8 w 21"/>
                <a:gd name="T41" fmla="*/ 28 h 37"/>
                <a:gd name="T42" fmla="*/ 8 w 21"/>
                <a:gd name="T43" fmla="*/ 8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 h="37">
                  <a:moveTo>
                    <a:pt x="11" y="37"/>
                  </a:moveTo>
                  <a:cubicBezTo>
                    <a:pt x="14" y="37"/>
                    <a:pt x="16" y="36"/>
                    <a:pt x="18" y="34"/>
                  </a:cubicBezTo>
                  <a:cubicBezTo>
                    <a:pt x="20" y="32"/>
                    <a:pt x="21" y="30"/>
                    <a:pt x="21" y="27"/>
                  </a:cubicBezTo>
                  <a:cubicBezTo>
                    <a:pt x="21" y="9"/>
                    <a:pt x="21" y="9"/>
                    <a:pt x="21" y="9"/>
                  </a:cubicBezTo>
                  <a:cubicBezTo>
                    <a:pt x="21" y="6"/>
                    <a:pt x="20" y="4"/>
                    <a:pt x="18" y="2"/>
                  </a:cubicBezTo>
                  <a:cubicBezTo>
                    <a:pt x="16" y="1"/>
                    <a:pt x="14" y="0"/>
                    <a:pt x="11" y="0"/>
                  </a:cubicBezTo>
                  <a:cubicBezTo>
                    <a:pt x="8" y="0"/>
                    <a:pt x="5" y="1"/>
                    <a:pt x="3" y="2"/>
                  </a:cubicBezTo>
                  <a:cubicBezTo>
                    <a:pt x="1" y="4"/>
                    <a:pt x="0" y="6"/>
                    <a:pt x="0" y="9"/>
                  </a:cubicBezTo>
                  <a:cubicBezTo>
                    <a:pt x="0" y="27"/>
                    <a:pt x="0" y="27"/>
                    <a:pt x="0" y="27"/>
                  </a:cubicBezTo>
                  <a:cubicBezTo>
                    <a:pt x="0" y="30"/>
                    <a:pt x="1" y="32"/>
                    <a:pt x="3" y="34"/>
                  </a:cubicBezTo>
                  <a:cubicBezTo>
                    <a:pt x="5" y="36"/>
                    <a:pt x="7" y="37"/>
                    <a:pt x="11" y="37"/>
                  </a:cubicBezTo>
                  <a:close/>
                  <a:moveTo>
                    <a:pt x="8" y="8"/>
                  </a:moveTo>
                  <a:cubicBezTo>
                    <a:pt x="8" y="8"/>
                    <a:pt x="8" y="7"/>
                    <a:pt x="8" y="7"/>
                  </a:cubicBezTo>
                  <a:cubicBezTo>
                    <a:pt x="9" y="6"/>
                    <a:pt x="10" y="6"/>
                    <a:pt x="11" y="6"/>
                  </a:cubicBezTo>
                  <a:cubicBezTo>
                    <a:pt x="12" y="6"/>
                    <a:pt x="12" y="6"/>
                    <a:pt x="13" y="7"/>
                  </a:cubicBezTo>
                  <a:cubicBezTo>
                    <a:pt x="13" y="7"/>
                    <a:pt x="14" y="8"/>
                    <a:pt x="14" y="8"/>
                  </a:cubicBezTo>
                  <a:cubicBezTo>
                    <a:pt x="14" y="28"/>
                    <a:pt x="14" y="28"/>
                    <a:pt x="14" y="28"/>
                  </a:cubicBezTo>
                  <a:cubicBezTo>
                    <a:pt x="14" y="28"/>
                    <a:pt x="13" y="29"/>
                    <a:pt x="13" y="30"/>
                  </a:cubicBezTo>
                  <a:cubicBezTo>
                    <a:pt x="12" y="30"/>
                    <a:pt x="12" y="31"/>
                    <a:pt x="11" y="31"/>
                  </a:cubicBezTo>
                  <a:cubicBezTo>
                    <a:pt x="10" y="31"/>
                    <a:pt x="9" y="30"/>
                    <a:pt x="8" y="30"/>
                  </a:cubicBezTo>
                  <a:cubicBezTo>
                    <a:pt x="8" y="29"/>
                    <a:pt x="8" y="28"/>
                    <a:pt x="8" y="28"/>
                  </a:cubicBezTo>
                  <a:lnTo>
                    <a:pt x="8" y="8"/>
                  </a:lnTo>
                  <a:close/>
                </a:path>
              </a:pathLst>
            </a:custGeom>
            <a:grpFill/>
            <a:ln>
              <a:noFill/>
            </a:ln>
          </p:spPr>
          <p:txBody>
            <a:bodyPr vert="horz" wrap="square" lIns="91440" tIns="45720" rIns="91440" bIns="45720" numCol="1" anchor="t" anchorCtr="0" compatLnSpc="1"/>
            <a:lstStyle/>
            <a:p>
              <a:endParaRPr lang="id-ID">
                <a:cs typeface="+mn-ea"/>
                <a:sym typeface="+mn-lt"/>
              </a:endParaRPr>
            </a:p>
          </p:txBody>
        </p:sp>
        <p:sp>
          <p:nvSpPr>
            <p:cNvPr id="1048733" name="Freeform 32"/>
            <p:cNvSpPr/>
            <p:nvPr/>
          </p:nvSpPr>
          <p:spPr bwMode="auto">
            <a:xfrm>
              <a:off x="8696326" y="2255838"/>
              <a:ext cx="74613" cy="131763"/>
            </a:xfrm>
            <a:custGeom>
              <a:avLst/>
              <a:gdLst>
                <a:gd name="T0" fmla="*/ 5 w 20"/>
                <a:gd name="T1" fmla="*/ 35 h 35"/>
                <a:gd name="T2" fmla="*/ 9 w 20"/>
                <a:gd name="T3" fmla="*/ 34 h 35"/>
                <a:gd name="T4" fmla="*/ 13 w 20"/>
                <a:gd name="T5" fmla="*/ 31 h 35"/>
                <a:gd name="T6" fmla="*/ 13 w 20"/>
                <a:gd name="T7" fmla="*/ 35 h 35"/>
                <a:gd name="T8" fmla="*/ 20 w 20"/>
                <a:gd name="T9" fmla="*/ 35 h 35"/>
                <a:gd name="T10" fmla="*/ 20 w 20"/>
                <a:gd name="T11" fmla="*/ 0 h 35"/>
                <a:gd name="T12" fmla="*/ 13 w 20"/>
                <a:gd name="T13" fmla="*/ 0 h 35"/>
                <a:gd name="T14" fmla="*/ 13 w 20"/>
                <a:gd name="T15" fmla="*/ 26 h 35"/>
                <a:gd name="T16" fmla="*/ 11 w 20"/>
                <a:gd name="T17" fmla="*/ 28 h 35"/>
                <a:gd name="T18" fmla="*/ 9 w 20"/>
                <a:gd name="T19" fmla="*/ 29 h 35"/>
                <a:gd name="T20" fmla="*/ 8 w 20"/>
                <a:gd name="T21" fmla="*/ 28 h 35"/>
                <a:gd name="T22" fmla="*/ 7 w 20"/>
                <a:gd name="T23" fmla="*/ 27 h 35"/>
                <a:gd name="T24" fmla="*/ 7 w 20"/>
                <a:gd name="T25" fmla="*/ 0 h 35"/>
                <a:gd name="T26" fmla="*/ 0 w 20"/>
                <a:gd name="T27" fmla="*/ 0 h 35"/>
                <a:gd name="T28" fmla="*/ 0 w 20"/>
                <a:gd name="T29" fmla="*/ 29 h 35"/>
                <a:gd name="T30" fmla="*/ 1 w 20"/>
                <a:gd name="T31" fmla="*/ 34 h 35"/>
                <a:gd name="T32" fmla="*/ 5 w 20"/>
                <a:gd name="T33"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35">
                  <a:moveTo>
                    <a:pt x="5" y="35"/>
                  </a:moveTo>
                  <a:cubicBezTo>
                    <a:pt x="6" y="35"/>
                    <a:pt x="8" y="35"/>
                    <a:pt x="9" y="34"/>
                  </a:cubicBezTo>
                  <a:cubicBezTo>
                    <a:pt x="10" y="33"/>
                    <a:pt x="12" y="32"/>
                    <a:pt x="13" y="31"/>
                  </a:cubicBezTo>
                  <a:cubicBezTo>
                    <a:pt x="13" y="35"/>
                    <a:pt x="13" y="35"/>
                    <a:pt x="13" y="35"/>
                  </a:cubicBezTo>
                  <a:cubicBezTo>
                    <a:pt x="20" y="35"/>
                    <a:pt x="20" y="35"/>
                    <a:pt x="20" y="35"/>
                  </a:cubicBezTo>
                  <a:cubicBezTo>
                    <a:pt x="20" y="0"/>
                    <a:pt x="20" y="0"/>
                    <a:pt x="20" y="0"/>
                  </a:cubicBezTo>
                  <a:cubicBezTo>
                    <a:pt x="13" y="0"/>
                    <a:pt x="13" y="0"/>
                    <a:pt x="13" y="0"/>
                  </a:cubicBezTo>
                  <a:cubicBezTo>
                    <a:pt x="13" y="26"/>
                    <a:pt x="13" y="26"/>
                    <a:pt x="13" y="26"/>
                  </a:cubicBezTo>
                  <a:cubicBezTo>
                    <a:pt x="13" y="27"/>
                    <a:pt x="12" y="28"/>
                    <a:pt x="11" y="28"/>
                  </a:cubicBezTo>
                  <a:cubicBezTo>
                    <a:pt x="10" y="29"/>
                    <a:pt x="9" y="29"/>
                    <a:pt x="9" y="29"/>
                  </a:cubicBezTo>
                  <a:cubicBezTo>
                    <a:pt x="8" y="29"/>
                    <a:pt x="8" y="29"/>
                    <a:pt x="8" y="28"/>
                  </a:cubicBezTo>
                  <a:cubicBezTo>
                    <a:pt x="7" y="28"/>
                    <a:pt x="7" y="27"/>
                    <a:pt x="7" y="27"/>
                  </a:cubicBezTo>
                  <a:cubicBezTo>
                    <a:pt x="7" y="0"/>
                    <a:pt x="7" y="0"/>
                    <a:pt x="7" y="0"/>
                  </a:cubicBezTo>
                  <a:cubicBezTo>
                    <a:pt x="0" y="0"/>
                    <a:pt x="0" y="0"/>
                    <a:pt x="0" y="0"/>
                  </a:cubicBezTo>
                  <a:cubicBezTo>
                    <a:pt x="0" y="29"/>
                    <a:pt x="0" y="29"/>
                    <a:pt x="0" y="29"/>
                  </a:cubicBezTo>
                  <a:cubicBezTo>
                    <a:pt x="0" y="31"/>
                    <a:pt x="0" y="33"/>
                    <a:pt x="1" y="34"/>
                  </a:cubicBezTo>
                  <a:cubicBezTo>
                    <a:pt x="2" y="35"/>
                    <a:pt x="3" y="35"/>
                    <a:pt x="5" y="35"/>
                  </a:cubicBezTo>
                  <a:close/>
                </a:path>
              </a:pathLst>
            </a:custGeom>
            <a:grpFill/>
            <a:ln>
              <a:noFill/>
            </a:ln>
          </p:spPr>
          <p:txBody>
            <a:bodyPr vert="horz" wrap="square" lIns="91440" tIns="45720" rIns="91440" bIns="45720" numCol="1" anchor="t" anchorCtr="0" compatLnSpc="1"/>
            <a:lstStyle/>
            <a:p>
              <a:endParaRPr lang="id-ID">
                <a:cs typeface="+mn-ea"/>
                <a:sym typeface="+mn-lt"/>
              </a:endParaRPr>
            </a:p>
          </p:txBody>
        </p:sp>
      </p:grpSp>
      <p:sp>
        <p:nvSpPr>
          <p:cNvPr id="1048734" name="矩形 47"/>
          <p:cNvSpPr/>
          <p:nvPr/>
        </p:nvSpPr>
        <p:spPr>
          <a:xfrm>
            <a:off x="4548261" y="4368515"/>
            <a:ext cx="3743861" cy="553998"/>
          </a:xfrm>
          <a:prstGeom prst="rect">
            <a:avLst/>
          </a:prstGeom>
        </p:spPr>
        <p:txBody>
          <a:bodyPr wrap="square">
            <a:spAutoFit/>
          </a:bodyPr>
          <a:lstStyle/>
          <a:p>
            <a:pPr algn="ctr">
              <a:spcBef>
                <a:spcPct val="0"/>
              </a:spcBef>
            </a:pPr>
            <a:r>
              <a:rPr lang="zh-CN" altLang="en-US" b="1" dirty="0">
                <a:cs typeface="+mn-ea"/>
                <a:sym typeface="+mn-lt"/>
              </a:rPr>
              <a:t>多元线性回归分析计算界面</a:t>
            </a:r>
            <a:endParaRPr lang="en-US" altLang="zh-CN" b="1" dirty="0">
              <a:cs typeface="+mn-ea"/>
              <a:sym typeface="+mn-lt"/>
            </a:endParaRPr>
          </a:p>
          <a:p>
            <a:pPr algn="ctr">
              <a:spcBef>
                <a:spcPct val="0"/>
              </a:spcBef>
            </a:pPr>
            <a:r>
              <a:rPr lang="en-US" altLang="zh-CN" sz="1200" b="1" dirty="0">
                <a:cs typeface="+mn-ea"/>
                <a:sym typeface="+mn-lt"/>
              </a:rPr>
              <a:t>(CSV</a:t>
            </a:r>
            <a:r>
              <a:rPr lang="zh-CN" altLang="en-US" sz="1200" b="1" dirty="0">
                <a:cs typeface="+mn-ea"/>
                <a:sym typeface="+mn-lt"/>
              </a:rPr>
              <a:t>表格分析）</a:t>
            </a:r>
            <a:endParaRPr lang="en-US" altLang="zh-CN" sz="1200" b="1" dirty="0">
              <a:cs typeface="+mn-ea"/>
              <a:sym typeface="+mn-lt"/>
            </a:endParaRPr>
          </a:p>
        </p:txBody>
      </p:sp>
      <p:sp>
        <p:nvSpPr>
          <p:cNvPr id="4" name="文本框 3">
            <a:extLst>
              <a:ext uri="{FF2B5EF4-FFF2-40B4-BE49-F238E27FC236}">
                <a16:creationId xmlns:a16="http://schemas.microsoft.com/office/drawing/2014/main" id="{2538F2B4-ADE8-2A5F-71CF-B7DF5777936E}"/>
              </a:ext>
            </a:extLst>
          </p:cNvPr>
          <p:cNvSpPr txBox="1"/>
          <p:nvPr/>
        </p:nvSpPr>
        <p:spPr>
          <a:xfrm>
            <a:off x="9156458" y="4416284"/>
            <a:ext cx="2484673" cy="458459"/>
          </a:xfrm>
          <a:prstGeom prst="rect">
            <a:avLst/>
          </a:prstGeom>
          <a:noFill/>
          <a:ln w="28575">
            <a:solidFill>
              <a:srgbClr val="92D050"/>
            </a:solidFill>
          </a:ln>
        </p:spPr>
        <p:txBody>
          <a:bodyPr wrap="square" rtlCol="0">
            <a:spAutoFit/>
          </a:bodyPr>
          <a:lstStyle/>
          <a:p>
            <a:pPr marL="285750" indent="-285750">
              <a:lnSpc>
                <a:spcPct val="150000"/>
              </a:lnSpc>
              <a:buFont typeface="Arial" panose="020B0604020202020204" pitchFamily="34" charset="0"/>
              <a:buChar char="•"/>
            </a:pPr>
            <a:r>
              <a:rPr lang="zh-CN" altLang="en-US" dirty="0">
                <a:solidFill>
                  <a:srgbClr val="333333"/>
                </a:solidFill>
                <a:highlight>
                  <a:srgbClr val="F2F2F2"/>
                </a:highlight>
                <a:latin typeface="Helvetica Neue"/>
              </a:rPr>
              <a:t>输出</a:t>
            </a:r>
            <a:r>
              <a:rPr lang="zh-CN" altLang="en-US" b="0" i="0" dirty="0">
                <a:solidFill>
                  <a:srgbClr val="333333"/>
                </a:solidFill>
                <a:effectLst/>
                <a:highlight>
                  <a:srgbClr val="F2F2F2"/>
                </a:highlight>
                <a:latin typeface="Helvetica Neue"/>
              </a:rPr>
              <a:t>方程</a:t>
            </a:r>
            <a:endParaRPr lang="zh-CN" altLang="en-US" dirty="0"/>
          </a:p>
        </p:txBody>
      </p:sp>
      <p:pic>
        <p:nvPicPr>
          <p:cNvPr id="5" name="图片 4">
            <a:extLst>
              <a:ext uri="{FF2B5EF4-FFF2-40B4-BE49-F238E27FC236}">
                <a16:creationId xmlns:a16="http://schemas.microsoft.com/office/drawing/2014/main" id="{4B0B61F9-C655-D533-07BE-B58B8377EDC1}"/>
              </a:ext>
            </a:extLst>
          </p:cNvPr>
          <p:cNvPicPr>
            <a:picLocks noChangeAspect="1"/>
          </p:cNvPicPr>
          <p:nvPr/>
        </p:nvPicPr>
        <p:blipFill>
          <a:blip r:embed="rId3"/>
          <a:stretch>
            <a:fillRect/>
          </a:stretch>
        </p:blipFill>
        <p:spPr>
          <a:xfrm>
            <a:off x="3069479" y="808275"/>
            <a:ext cx="6819175" cy="3316429"/>
          </a:xfrm>
          <a:prstGeom prst="rect">
            <a:avLst/>
          </a:prstGeom>
        </p:spPr>
      </p:pic>
      <p:pic>
        <p:nvPicPr>
          <p:cNvPr id="6" name="图片 5">
            <a:extLst>
              <a:ext uri="{FF2B5EF4-FFF2-40B4-BE49-F238E27FC236}">
                <a16:creationId xmlns:a16="http://schemas.microsoft.com/office/drawing/2014/main" id="{3596AADA-5D78-B3A3-427A-0F10EE957DFA}"/>
              </a:ext>
            </a:extLst>
          </p:cNvPr>
          <p:cNvPicPr>
            <a:picLocks noChangeAspect="1"/>
          </p:cNvPicPr>
          <p:nvPr/>
        </p:nvPicPr>
        <p:blipFill>
          <a:blip r:embed="rId4"/>
          <a:stretch>
            <a:fillRect/>
          </a:stretch>
        </p:blipFill>
        <p:spPr>
          <a:xfrm>
            <a:off x="6751679" y="1950439"/>
            <a:ext cx="2963110" cy="825612"/>
          </a:xfrm>
          <a:prstGeom prst="rect">
            <a:avLst/>
          </a:prstGeom>
        </p:spPr>
      </p:pic>
      <p:cxnSp>
        <p:nvCxnSpPr>
          <p:cNvPr id="7" name="直接箭头连接符 6">
            <a:extLst>
              <a:ext uri="{FF2B5EF4-FFF2-40B4-BE49-F238E27FC236}">
                <a16:creationId xmlns:a16="http://schemas.microsoft.com/office/drawing/2014/main" id="{30A23081-544B-48DF-86AD-5E08AD3D1EA0}"/>
              </a:ext>
            </a:extLst>
          </p:cNvPr>
          <p:cNvCxnSpPr>
            <a:cxnSpLocks/>
          </p:cNvCxnSpPr>
          <p:nvPr/>
        </p:nvCxnSpPr>
        <p:spPr>
          <a:xfrm flipH="1" flipV="1">
            <a:off x="9581662" y="2235200"/>
            <a:ext cx="912929" cy="597097"/>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C47D303C-05CC-5D3D-37D5-CB5813F5A3C2}"/>
              </a:ext>
            </a:extLst>
          </p:cNvPr>
          <p:cNvSpPr txBox="1"/>
          <p:nvPr/>
        </p:nvSpPr>
        <p:spPr>
          <a:xfrm>
            <a:off x="10077383" y="2825088"/>
            <a:ext cx="1645694" cy="377026"/>
          </a:xfrm>
          <a:prstGeom prst="rect">
            <a:avLst/>
          </a:prstGeom>
          <a:noFill/>
          <a:ln w="28575">
            <a:solidFill>
              <a:srgbClr val="92D050"/>
            </a:solidFill>
          </a:ln>
        </p:spPr>
        <p:txBody>
          <a:bodyPr wrap="square" rtlCol="0">
            <a:spAutoFit/>
          </a:bodyPr>
          <a:lstStyle/>
          <a:p>
            <a:pPr marL="285750" indent="-285750">
              <a:lnSpc>
                <a:spcPct val="150000"/>
              </a:lnSpc>
              <a:buFont typeface="Arial" panose="020B0604020202020204" pitchFamily="34" charset="0"/>
              <a:buChar char="•"/>
            </a:pPr>
            <a:r>
              <a:rPr lang="zh-CN" altLang="en-US" sz="1400" b="1" dirty="0"/>
              <a:t>分析样本</a:t>
            </a:r>
            <a:endParaRPr lang="en-US" altLang="zh-CN" sz="1400" b="1" dirty="0"/>
          </a:p>
        </p:txBody>
      </p:sp>
      <p:pic>
        <p:nvPicPr>
          <p:cNvPr id="10" name="图片 9">
            <a:extLst>
              <a:ext uri="{FF2B5EF4-FFF2-40B4-BE49-F238E27FC236}">
                <a16:creationId xmlns:a16="http://schemas.microsoft.com/office/drawing/2014/main" id="{E223DF3A-E7F8-8F02-56F6-965BE3B0ECED}"/>
              </a:ext>
            </a:extLst>
          </p:cNvPr>
          <p:cNvPicPr>
            <a:picLocks noChangeAspect="1"/>
          </p:cNvPicPr>
          <p:nvPr/>
        </p:nvPicPr>
        <p:blipFill>
          <a:blip r:embed="rId4"/>
          <a:stretch>
            <a:fillRect/>
          </a:stretch>
        </p:blipFill>
        <p:spPr>
          <a:xfrm>
            <a:off x="6751679" y="2970602"/>
            <a:ext cx="2963110" cy="825612"/>
          </a:xfrm>
          <a:prstGeom prst="rect">
            <a:avLst/>
          </a:prstGeom>
        </p:spPr>
      </p:pic>
      <p:cxnSp>
        <p:nvCxnSpPr>
          <p:cNvPr id="11" name="直接箭头连接符 10">
            <a:extLst>
              <a:ext uri="{FF2B5EF4-FFF2-40B4-BE49-F238E27FC236}">
                <a16:creationId xmlns:a16="http://schemas.microsoft.com/office/drawing/2014/main" id="{1F7D07C1-6BB1-2835-DB7D-F185F262FC3A}"/>
              </a:ext>
            </a:extLst>
          </p:cNvPr>
          <p:cNvCxnSpPr>
            <a:cxnSpLocks/>
          </p:cNvCxnSpPr>
          <p:nvPr/>
        </p:nvCxnSpPr>
        <p:spPr>
          <a:xfrm flipH="1" flipV="1">
            <a:off x="9249735" y="3562095"/>
            <a:ext cx="901704" cy="796730"/>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14" name="图片 13">
            <a:extLst>
              <a:ext uri="{FF2B5EF4-FFF2-40B4-BE49-F238E27FC236}">
                <a16:creationId xmlns:a16="http://schemas.microsoft.com/office/drawing/2014/main" id="{7760C926-1DB9-E596-AE42-99113FFDA881}"/>
              </a:ext>
            </a:extLst>
          </p:cNvPr>
          <p:cNvPicPr>
            <a:picLocks noChangeAspect="1"/>
          </p:cNvPicPr>
          <p:nvPr/>
        </p:nvPicPr>
        <p:blipFill>
          <a:blip r:embed="rId4"/>
          <a:stretch>
            <a:fillRect/>
          </a:stretch>
        </p:blipFill>
        <p:spPr>
          <a:xfrm>
            <a:off x="3806386" y="3795164"/>
            <a:ext cx="1199500" cy="354805"/>
          </a:xfrm>
          <a:prstGeom prst="rect">
            <a:avLst/>
          </a:prstGeom>
        </p:spPr>
      </p:pic>
      <p:sp>
        <p:nvSpPr>
          <p:cNvPr id="15" name="文本框 14">
            <a:extLst>
              <a:ext uri="{FF2B5EF4-FFF2-40B4-BE49-F238E27FC236}">
                <a16:creationId xmlns:a16="http://schemas.microsoft.com/office/drawing/2014/main" id="{00642156-1C81-670F-00A5-CA049BAB68A8}"/>
              </a:ext>
            </a:extLst>
          </p:cNvPr>
          <p:cNvSpPr txBox="1"/>
          <p:nvPr/>
        </p:nvSpPr>
        <p:spPr>
          <a:xfrm>
            <a:off x="1602094" y="4407246"/>
            <a:ext cx="1884923" cy="458459"/>
          </a:xfrm>
          <a:prstGeom prst="rect">
            <a:avLst/>
          </a:prstGeom>
          <a:noFill/>
          <a:ln w="28575">
            <a:solidFill>
              <a:srgbClr val="92D050"/>
            </a:solidFill>
          </a:ln>
        </p:spPr>
        <p:txBody>
          <a:bodyPr wrap="square" rtlCol="0">
            <a:spAutoFit/>
          </a:bodyPr>
          <a:lstStyle/>
          <a:p>
            <a:pPr marL="285750" indent="-285750">
              <a:lnSpc>
                <a:spcPct val="150000"/>
              </a:lnSpc>
              <a:buFont typeface="Arial" panose="020B0604020202020204" pitchFamily="34" charset="0"/>
              <a:buChar char="•"/>
            </a:pPr>
            <a:r>
              <a:rPr lang="zh-CN" altLang="en-US" dirty="0">
                <a:solidFill>
                  <a:srgbClr val="333333"/>
                </a:solidFill>
                <a:highlight>
                  <a:srgbClr val="F2F2F2"/>
                </a:highlight>
                <a:latin typeface="Helvetica Neue"/>
              </a:rPr>
              <a:t>下载学习数据</a:t>
            </a:r>
            <a:endParaRPr lang="zh-CN" altLang="en-US" dirty="0"/>
          </a:p>
        </p:txBody>
      </p:sp>
      <p:cxnSp>
        <p:nvCxnSpPr>
          <p:cNvPr id="16" name="直接箭头连接符 15">
            <a:extLst>
              <a:ext uri="{FF2B5EF4-FFF2-40B4-BE49-F238E27FC236}">
                <a16:creationId xmlns:a16="http://schemas.microsoft.com/office/drawing/2014/main" id="{EF9B2B4A-EEA2-9731-135E-64A313387D9D}"/>
              </a:ext>
            </a:extLst>
          </p:cNvPr>
          <p:cNvCxnSpPr>
            <a:cxnSpLocks/>
          </p:cNvCxnSpPr>
          <p:nvPr/>
        </p:nvCxnSpPr>
        <p:spPr>
          <a:xfrm flipV="1">
            <a:off x="3487017" y="4051030"/>
            <a:ext cx="483917" cy="400049"/>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8" name="矩形: 圆角 17">
            <a:extLst>
              <a:ext uri="{FF2B5EF4-FFF2-40B4-BE49-F238E27FC236}">
                <a16:creationId xmlns:a16="http://schemas.microsoft.com/office/drawing/2014/main" id="{D7356880-B253-3094-BBF7-1818B75D7664}"/>
              </a:ext>
            </a:extLst>
          </p:cNvPr>
          <p:cNvSpPr/>
          <p:nvPr/>
        </p:nvSpPr>
        <p:spPr>
          <a:xfrm>
            <a:off x="2922266" y="5448863"/>
            <a:ext cx="1492498" cy="58479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a:extLst>
              <a:ext uri="{FF2B5EF4-FFF2-40B4-BE49-F238E27FC236}">
                <a16:creationId xmlns:a16="http://schemas.microsoft.com/office/drawing/2014/main" id="{F0827C86-E2AA-7187-1AA5-FE27E6EA1EF0}"/>
              </a:ext>
            </a:extLst>
          </p:cNvPr>
          <p:cNvSpPr txBox="1"/>
          <p:nvPr/>
        </p:nvSpPr>
        <p:spPr>
          <a:xfrm>
            <a:off x="2976080" y="5452279"/>
            <a:ext cx="1699795" cy="458908"/>
          </a:xfrm>
          <a:prstGeom prst="rect">
            <a:avLst/>
          </a:prstGeom>
          <a:noFill/>
        </p:spPr>
        <p:txBody>
          <a:bodyPr wrap="square" rtlCol="0">
            <a:spAutoFit/>
          </a:bodyPr>
          <a:lstStyle/>
          <a:p>
            <a:pPr>
              <a:lnSpc>
                <a:spcPct val="150000"/>
              </a:lnSpc>
            </a:pPr>
            <a:r>
              <a:rPr lang="zh-CN" altLang="en-US" dirty="0">
                <a:solidFill>
                  <a:schemeClr val="bg1"/>
                </a:solidFill>
                <a:latin typeface="+mj-ea"/>
                <a:ea typeface="+mj-ea"/>
              </a:rPr>
              <a:t>文件上传</a:t>
            </a:r>
          </a:p>
        </p:txBody>
      </p:sp>
      <p:sp>
        <p:nvSpPr>
          <p:cNvPr id="20" name="矩形: 圆角 19">
            <a:extLst>
              <a:ext uri="{FF2B5EF4-FFF2-40B4-BE49-F238E27FC236}">
                <a16:creationId xmlns:a16="http://schemas.microsoft.com/office/drawing/2014/main" id="{51BAC173-2F99-31EC-7674-960737BC3B3E}"/>
              </a:ext>
            </a:extLst>
          </p:cNvPr>
          <p:cNvSpPr/>
          <p:nvPr/>
        </p:nvSpPr>
        <p:spPr>
          <a:xfrm>
            <a:off x="6835317" y="5449368"/>
            <a:ext cx="1901069" cy="58479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a:extLst>
              <a:ext uri="{FF2B5EF4-FFF2-40B4-BE49-F238E27FC236}">
                <a16:creationId xmlns:a16="http://schemas.microsoft.com/office/drawing/2014/main" id="{4F6C0F12-9798-0F41-5E81-B51A123E8AA6}"/>
              </a:ext>
            </a:extLst>
          </p:cNvPr>
          <p:cNvSpPr txBox="1"/>
          <p:nvPr/>
        </p:nvSpPr>
        <p:spPr>
          <a:xfrm>
            <a:off x="6986925" y="5471776"/>
            <a:ext cx="1460577" cy="458908"/>
          </a:xfrm>
          <a:prstGeom prst="rect">
            <a:avLst/>
          </a:prstGeom>
          <a:noFill/>
        </p:spPr>
        <p:txBody>
          <a:bodyPr wrap="square" rtlCol="0">
            <a:spAutoFit/>
          </a:bodyPr>
          <a:lstStyle/>
          <a:p>
            <a:pPr>
              <a:lnSpc>
                <a:spcPct val="150000"/>
              </a:lnSpc>
            </a:pPr>
            <a:r>
              <a:rPr lang="zh-CN" altLang="en-US" dirty="0">
                <a:solidFill>
                  <a:schemeClr val="bg1"/>
                </a:solidFill>
                <a:latin typeface="+mj-ea"/>
                <a:ea typeface="+mj-ea"/>
              </a:rPr>
              <a:t>输出结果</a:t>
            </a:r>
          </a:p>
        </p:txBody>
      </p:sp>
      <p:sp>
        <p:nvSpPr>
          <p:cNvPr id="22" name="箭头: 右 21">
            <a:extLst>
              <a:ext uri="{FF2B5EF4-FFF2-40B4-BE49-F238E27FC236}">
                <a16:creationId xmlns:a16="http://schemas.microsoft.com/office/drawing/2014/main" id="{6FB3FCE4-A259-2C46-89FC-0F3B6C9E7928}"/>
              </a:ext>
            </a:extLst>
          </p:cNvPr>
          <p:cNvSpPr/>
          <p:nvPr/>
        </p:nvSpPr>
        <p:spPr>
          <a:xfrm>
            <a:off x="4545320" y="5444412"/>
            <a:ext cx="2159201" cy="58479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solidFill>
                  <a:srgbClr val="FFFF00"/>
                </a:solidFill>
              </a:rPr>
              <a:t>后台计算</a:t>
            </a:r>
          </a:p>
        </p:txBody>
      </p:sp>
      <p:sp>
        <p:nvSpPr>
          <p:cNvPr id="2" name="矩形 1">
            <a:extLst>
              <a:ext uri="{FF2B5EF4-FFF2-40B4-BE49-F238E27FC236}">
                <a16:creationId xmlns:a16="http://schemas.microsoft.com/office/drawing/2014/main" id="{CE4F507C-4647-985D-9220-0177BAC63867}"/>
              </a:ext>
            </a:extLst>
          </p:cNvPr>
          <p:cNvSpPr/>
          <p:nvPr/>
        </p:nvSpPr>
        <p:spPr>
          <a:xfrm>
            <a:off x="578719" y="562521"/>
            <a:ext cx="3655180" cy="287783"/>
          </a:xfrm>
          <a:prstGeom prst="rect">
            <a:avLst/>
          </a:prstGeom>
          <a:solidFill>
            <a:srgbClr val="F2F2F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29513728"/>
      </p:ext>
    </p:extLst>
  </p:cSld>
  <p:clrMapOvr>
    <a:masterClrMapping/>
  </p:clrMapOvr>
  <mc:AlternateContent xmlns:mc="http://schemas.openxmlformats.org/markup-compatibility/2006" xmlns:p14="http://schemas.microsoft.com/office/powerpoint/2010/main">
    <mc:Choice Requires="p14">
      <p:transition spd="slow" p14:dur="1600" advClick="0" advTm="10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48721"/>
                                        </p:tgtEl>
                                        <p:attrNameLst>
                                          <p:attrName>style.visibility</p:attrName>
                                        </p:attrNameLst>
                                      </p:cBhvr>
                                      <p:to>
                                        <p:strVal val="visible"/>
                                      </p:to>
                                    </p:set>
                                    <p:animEffect transition="in" filter="wipe(left)">
                                      <p:cBhvr>
                                        <p:cTn id="7" dur="500"/>
                                        <p:tgtEl>
                                          <p:spTgt spid="1048721"/>
                                        </p:tgtEl>
                                      </p:cBhvr>
                                    </p:animEffect>
                                  </p:childTnLst>
                                </p:cTn>
                              </p:par>
                            </p:childTnLst>
                          </p:cTn>
                        </p:par>
                        <p:par>
                          <p:cTn id="8" fill="hold">
                            <p:stCondLst>
                              <p:cond delay="500"/>
                            </p:stCondLst>
                            <p:childTnLst>
                              <p:par>
                                <p:cTn id="9" presetID="22" presetClass="entr" presetSubtype="2" fill="hold" grpId="0" nodeType="afterEffect">
                                  <p:stCondLst>
                                    <p:cond delay="0"/>
                                  </p:stCondLst>
                                  <p:childTnLst>
                                    <p:set>
                                      <p:cBhvr>
                                        <p:cTn id="10" dur="1" fill="hold">
                                          <p:stCondLst>
                                            <p:cond delay="0"/>
                                          </p:stCondLst>
                                        </p:cTn>
                                        <p:tgtEl>
                                          <p:spTgt spid="1048727"/>
                                        </p:tgtEl>
                                        <p:attrNameLst>
                                          <p:attrName>style.visibility</p:attrName>
                                        </p:attrNameLst>
                                      </p:cBhvr>
                                      <p:to>
                                        <p:strVal val="visible"/>
                                      </p:to>
                                    </p:set>
                                    <p:animEffect transition="in" filter="wipe(right)">
                                      <p:cBhvr>
                                        <p:cTn id="11" dur="500"/>
                                        <p:tgtEl>
                                          <p:spTgt spid="1048727"/>
                                        </p:tgtEl>
                                      </p:cBhvr>
                                    </p:animEffect>
                                  </p:childTnLst>
                                </p:cTn>
                              </p:par>
                              <p:par>
                                <p:cTn id="12" presetID="22" presetClass="entr" presetSubtype="2" fill="hold" nodeType="withEffect">
                                  <p:stCondLst>
                                    <p:cond delay="0"/>
                                  </p:stCondLst>
                                  <p:childTnLst>
                                    <p:set>
                                      <p:cBhvr>
                                        <p:cTn id="13" dur="1" fill="hold">
                                          <p:stCondLst>
                                            <p:cond delay="0"/>
                                          </p:stCondLst>
                                        </p:cTn>
                                        <p:tgtEl>
                                          <p:spTgt spid="133"/>
                                        </p:tgtEl>
                                        <p:attrNameLst>
                                          <p:attrName>style.visibility</p:attrName>
                                        </p:attrNameLst>
                                      </p:cBhvr>
                                      <p:to>
                                        <p:strVal val="visible"/>
                                      </p:to>
                                    </p:set>
                                    <p:animEffect transition="in" filter="wipe(right)">
                                      <p:cBhvr>
                                        <p:cTn id="14" dur="500"/>
                                        <p:tgtEl>
                                          <p:spTgt spid="133"/>
                                        </p:tgtEl>
                                      </p:cBhvr>
                                    </p:animEffect>
                                  </p:childTnLst>
                                </p:cTn>
                              </p:par>
                              <p:par>
                                <p:cTn id="15" presetID="22" presetClass="entr" presetSubtype="2" fill="hold" grpId="0" nodeType="withEffect">
                                  <p:stCondLst>
                                    <p:cond delay="0"/>
                                  </p:stCondLst>
                                  <p:childTnLst>
                                    <p:set>
                                      <p:cBhvr>
                                        <p:cTn id="16" dur="1" fill="hold">
                                          <p:stCondLst>
                                            <p:cond delay="0"/>
                                          </p:stCondLst>
                                        </p:cTn>
                                        <p:tgtEl>
                                          <p:spTgt spid="1048720"/>
                                        </p:tgtEl>
                                        <p:attrNameLst>
                                          <p:attrName>style.visibility</p:attrName>
                                        </p:attrNameLst>
                                      </p:cBhvr>
                                      <p:to>
                                        <p:strVal val="visible"/>
                                      </p:to>
                                    </p:set>
                                    <p:animEffect transition="in" filter="wipe(right)">
                                      <p:cBhvr>
                                        <p:cTn id="17" dur="500"/>
                                        <p:tgtEl>
                                          <p:spTgt spid="1048720"/>
                                        </p:tgtEl>
                                      </p:cBhvr>
                                    </p:animEffect>
                                  </p:childTnLst>
                                </p:cTn>
                              </p:par>
                              <p:par>
                                <p:cTn id="18" presetID="22" presetClass="entr" presetSubtype="2" fill="hold" grpId="0" nodeType="withEffect">
                                  <p:stCondLst>
                                    <p:cond delay="0"/>
                                  </p:stCondLst>
                                  <p:childTnLst>
                                    <p:set>
                                      <p:cBhvr>
                                        <p:cTn id="19" dur="1" fill="hold">
                                          <p:stCondLst>
                                            <p:cond delay="0"/>
                                          </p:stCondLst>
                                        </p:cTn>
                                        <p:tgtEl>
                                          <p:spTgt spid="1048722"/>
                                        </p:tgtEl>
                                        <p:attrNameLst>
                                          <p:attrName>style.visibility</p:attrName>
                                        </p:attrNameLst>
                                      </p:cBhvr>
                                      <p:to>
                                        <p:strVal val="visible"/>
                                      </p:to>
                                    </p:set>
                                    <p:animEffect transition="in" filter="wipe(right)">
                                      <p:cBhvr>
                                        <p:cTn id="20" dur="500"/>
                                        <p:tgtEl>
                                          <p:spTgt spid="1048722"/>
                                        </p:tgtEl>
                                      </p:cBhvr>
                                    </p:animEffect>
                                  </p:childTnLst>
                                </p:cTn>
                              </p:par>
                              <p:par>
                                <p:cTn id="21" presetID="22" presetClass="entr" presetSubtype="2" fill="hold" grpId="0" nodeType="withEffect">
                                  <p:stCondLst>
                                    <p:cond delay="0"/>
                                  </p:stCondLst>
                                  <p:childTnLst>
                                    <p:set>
                                      <p:cBhvr>
                                        <p:cTn id="22" dur="1" fill="hold">
                                          <p:stCondLst>
                                            <p:cond delay="0"/>
                                          </p:stCondLst>
                                        </p:cTn>
                                        <p:tgtEl>
                                          <p:spTgt spid="1048723"/>
                                        </p:tgtEl>
                                        <p:attrNameLst>
                                          <p:attrName>style.visibility</p:attrName>
                                        </p:attrNameLst>
                                      </p:cBhvr>
                                      <p:to>
                                        <p:strVal val="visible"/>
                                      </p:to>
                                    </p:set>
                                    <p:animEffect transition="in" filter="wipe(right)">
                                      <p:cBhvr>
                                        <p:cTn id="23" dur="500"/>
                                        <p:tgtEl>
                                          <p:spTgt spid="1048723"/>
                                        </p:tgtEl>
                                      </p:cBhvr>
                                    </p:animEffect>
                                  </p:childTnLst>
                                </p:cTn>
                              </p:par>
                              <p:par>
                                <p:cTn id="24" presetID="22" presetClass="entr" presetSubtype="2" fill="hold" grpId="0" nodeType="withEffect">
                                  <p:stCondLst>
                                    <p:cond delay="0"/>
                                  </p:stCondLst>
                                  <p:childTnLst>
                                    <p:set>
                                      <p:cBhvr>
                                        <p:cTn id="25" dur="1" fill="hold">
                                          <p:stCondLst>
                                            <p:cond delay="0"/>
                                          </p:stCondLst>
                                        </p:cTn>
                                        <p:tgtEl>
                                          <p:spTgt spid="1048724"/>
                                        </p:tgtEl>
                                        <p:attrNameLst>
                                          <p:attrName>style.visibility</p:attrName>
                                        </p:attrNameLst>
                                      </p:cBhvr>
                                      <p:to>
                                        <p:strVal val="visible"/>
                                      </p:to>
                                    </p:set>
                                    <p:animEffect transition="in" filter="wipe(right)">
                                      <p:cBhvr>
                                        <p:cTn id="26" dur="500"/>
                                        <p:tgtEl>
                                          <p:spTgt spid="1048724"/>
                                        </p:tgtEl>
                                      </p:cBhvr>
                                    </p:animEffect>
                                  </p:childTnLst>
                                </p:cTn>
                              </p:par>
                              <p:par>
                                <p:cTn id="27" presetID="22" presetClass="entr" presetSubtype="2" fill="hold" grpId="0" nodeType="withEffect">
                                  <p:stCondLst>
                                    <p:cond delay="0"/>
                                  </p:stCondLst>
                                  <p:childTnLst>
                                    <p:set>
                                      <p:cBhvr>
                                        <p:cTn id="28" dur="1" fill="hold">
                                          <p:stCondLst>
                                            <p:cond delay="0"/>
                                          </p:stCondLst>
                                        </p:cTn>
                                        <p:tgtEl>
                                          <p:spTgt spid="1048725"/>
                                        </p:tgtEl>
                                        <p:attrNameLst>
                                          <p:attrName>style.visibility</p:attrName>
                                        </p:attrNameLst>
                                      </p:cBhvr>
                                      <p:to>
                                        <p:strVal val="visible"/>
                                      </p:to>
                                    </p:set>
                                    <p:animEffect transition="in" filter="wipe(right)">
                                      <p:cBhvr>
                                        <p:cTn id="29" dur="500"/>
                                        <p:tgtEl>
                                          <p:spTgt spid="1048725"/>
                                        </p:tgtEl>
                                      </p:cBhvr>
                                    </p:animEffect>
                                  </p:childTnLst>
                                </p:cTn>
                              </p:par>
                              <p:par>
                                <p:cTn id="30" presetID="22" presetClass="entr" presetSubtype="2" fill="hold" grpId="0" nodeType="withEffect">
                                  <p:stCondLst>
                                    <p:cond delay="0"/>
                                  </p:stCondLst>
                                  <p:childTnLst>
                                    <p:set>
                                      <p:cBhvr>
                                        <p:cTn id="31" dur="1" fill="hold">
                                          <p:stCondLst>
                                            <p:cond delay="0"/>
                                          </p:stCondLst>
                                        </p:cTn>
                                        <p:tgtEl>
                                          <p:spTgt spid="1048726"/>
                                        </p:tgtEl>
                                        <p:attrNameLst>
                                          <p:attrName>style.visibility</p:attrName>
                                        </p:attrNameLst>
                                      </p:cBhvr>
                                      <p:to>
                                        <p:strVal val="visible"/>
                                      </p:to>
                                    </p:set>
                                    <p:animEffect transition="in" filter="wipe(right)">
                                      <p:cBhvr>
                                        <p:cTn id="32" dur="500"/>
                                        <p:tgtEl>
                                          <p:spTgt spid="1048726"/>
                                        </p:tgtEl>
                                      </p:cBhvr>
                                    </p:animEffect>
                                  </p:childTnLst>
                                </p:cTn>
                              </p:par>
                              <p:par>
                                <p:cTn id="33" presetID="42" presetClass="entr" presetSubtype="0" fill="hold" grpId="0" nodeType="withEffect">
                                  <p:stCondLst>
                                    <p:cond delay="0"/>
                                  </p:stCondLst>
                                  <p:childTnLst>
                                    <p:set>
                                      <p:cBhvr>
                                        <p:cTn id="34" dur="1" fill="hold">
                                          <p:stCondLst>
                                            <p:cond delay="0"/>
                                          </p:stCondLst>
                                        </p:cTn>
                                        <p:tgtEl>
                                          <p:spTgt spid="1048734"/>
                                        </p:tgtEl>
                                        <p:attrNameLst>
                                          <p:attrName>style.visibility</p:attrName>
                                        </p:attrNameLst>
                                      </p:cBhvr>
                                      <p:to>
                                        <p:strVal val="visible"/>
                                      </p:to>
                                    </p:set>
                                    <p:animEffect transition="in" filter="fade">
                                      <p:cBhvr>
                                        <p:cTn id="35" dur="1000"/>
                                        <p:tgtEl>
                                          <p:spTgt spid="1048734"/>
                                        </p:tgtEl>
                                      </p:cBhvr>
                                    </p:animEffect>
                                    <p:anim calcmode="lin" valueType="num">
                                      <p:cBhvr>
                                        <p:cTn id="36" dur="1000" fill="hold"/>
                                        <p:tgtEl>
                                          <p:spTgt spid="1048734"/>
                                        </p:tgtEl>
                                        <p:attrNameLst>
                                          <p:attrName>ppt_x</p:attrName>
                                        </p:attrNameLst>
                                      </p:cBhvr>
                                      <p:tavLst>
                                        <p:tav tm="0">
                                          <p:val>
                                            <p:strVal val="#ppt_x"/>
                                          </p:val>
                                        </p:tav>
                                        <p:tav tm="100000">
                                          <p:val>
                                            <p:strVal val="#ppt_x"/>
                                          </p:val>
                                        </p:tav>
                                      </p:tavLst>
                                    </p:anim>
                                    <p:anim calcmode="lin" valueType="num">
                                      <p:cBhvr>
                                        <p:cTn id="37" dur="1000" fill="hold"/>
                                        <p:tgtEl>
                                          <p:spTgt spid="104873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720" grpId="0" animBg="1"/>
      <p:bldP spid="1048721" grpId="0" animBg="1"/>
      <p:bldP spid="1048722" grpId="0" animBg="1"/>
      <p:bldP spid="1048723" grpId="0" animBg="1"/>
      <p:bldP spid="1048724" grpId="0" animBg="1"/>
      <p:bldP spid="1048725" grpId="0" animBg="1"/>
      <p:bldP spid="1048726" grpId="0" animBg="1"/>
      <p:bldP spid="1048727" grpId="0" animBg="1"/>
      <p:bldP spid="104873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37" name="Freeform 17"/>
          <p:cNvSpPr/>
          <p:nvPr/>
        </p:nvSpPr>
        <p:spPr bwMode="auto">
          <a:xfrm>
            <a:off x="1115015" y="2544810"/>
            <a:ext cx="860504" cy="311679"/>
          </a:xfrm>
          <a:custGeom>
            <a:avLst/>
            <a:gdLst>
              <a:gd name="T0" fmla="*/ 84 w 347"/>
              <a:gd name="T1" fmla="*/ 0 h 128"/>
              <a:gd name="T2" fmla="*/ 263 w 347"/>
              <a:gd name="T3" fmla="*/ 0 h 128"/>
              <a:gd name="T4" fmla="*/ 263 w 347"/>
              <a:gd name="T5" fmla="*/ 128 h 128"/>
              <a:gd name="T6" fmla="*/ 84 w 347"/>
              <a:gd name="T7" fmla="*/ 128 h 128"/>
              <a:gd name="T8" fmla="*/ 84 w 347"/>
              <a:gd name="T9" fmla="*/ 0 h 128"/>
            </a:gdLst>
            <a:ahLst/>
            <a:cxnLst>
              <a:cxn ang="0">
                <a:pos x="T0" y="T1"/>
              </a:cxn>
              <a:cxn ang="0">
                <a:pos x="T2" y="T3"/>
              </a:cxn>
              <a:cxn ang="0">
                <a:pos x="T4" y="T5"/>
              </a:cxn>
              <a:cxn ang="0">
                <a:pos x="T6" y="T7"/>
              </a:cxn>
              <a:cxn ang="0">
                <a:pos x="T8" y="T9"/>
              </a:cxn>
            </a:cxnLst>
            <a:rect l="0" t="0" r="r" b="b"/>
            <a:pathLst>
              <a:path w="347" h="128">
                <a:moveTo>
                  <a:pt x="84" y="0"/>
                </a:moveTo>
                <a:cubicBezTo>
                  <a:pt x="263" y="0"/>
                  <a:pt x="263" y="0"/>
                  <a:pt x="263" y="0"/>
                </a:cubicBezTo>
                <a:cubicBezTo>
                  <a:pt x="347" y="0"/>
                  <a:pt x="347" y="128"/>
                  <a:pt x="263" y="128"/>
                </a:cubicBezTo>
                <a:cubicBezTo>
                  <a:pt x="84" y="128"/>
                  <a:pt x="84" y="128"/>
                  <a:pt x="84" y="128"/>
                </a:cubicBezTo>
                <a:cubicBezTo>
                  <a:pt x="0" y="128"/>
                  <a:pt x="0" y="0"/>
                  <a:pt x="84" y="0"/>
                </a:cubicBezTo>
                <a:close/>
              </a:path>
            </a:pathLst>
          </a:custGeom>
          <a:solidFill>
            <a:schemeClr val="accent2"/>
          </a:solidFill>
          <a:ln>
            <a:noFill/>
          </a:ln>
        </p:spPr>
        <p:txBody>
          <a:bodyPr vert="horz" wrap="square" lIns="91440" tIns="45720" rIns="91440" bIns="45720" numCol="1" anchor="t" anchorCtr="0" compatLnSpc="1"/>
          <a:lstStyle/>
          <a:p>
            <a:endParaRPr lang="id-ID">
              <a:cs typeface="+mn-ea"/>
              <a:sym typeface="+mn-lt"/>
            </a:endParaRPr>
          </a:p>
        </p:txBody>
      </p:sp>
      <p:sp>
        <p:nvSpPr>
          <p:cNvPr id="1048738" name="Freeform 18"/>
          <p:cNvSpPr/>
          <p:nvPr/>
        </p:nvSpPr>
        <p:spPr bwMode="auto">
          <a:xfrm>
            <a:off x="0" y="1443318"/>
            <a:ext cx="1699795" cy="2580130"/>
          </a:xfrm>
          <a:custGeom>
            <a:avLst/>
            <a:gdLst>
              <a:gd name="T0" fmla="*/ 71 w 722"/>
              <a:gd name="T1" fmla="*/ 528 h 1095"/>
              <a:gd name="T2" fmla="*/ 354 w 722"/>
              <a:gd name="T3" fmla="*/ 362 h 1095"/>
              <a:gd name="T4" fmla="*/ 535 w 722"/>
              <a:gd name="T5" fmla="*/ 160 h 1095"/>
              <a:gd name="T6" fmla="*/ 680 w 722"/>
              <a:gd name="T7" fmla="*/ 247 h 1095"/>
              <a:gd name="T8" fmla="*/ 555 w 722"/>
              <a:gd name="T9" fmla="*/ 436 h 1095"/>
              <a:gd name="T10" fmla="*/ 483 w 722"/>
              <a:gd name="T11" fmla="*/ 604 h 1095"/>
              <a:gd name="T12" fmla="*/ 443 w 722"/>
              <a:gd name="T13" fmla="*/ 769 h 1095"/>
              <a:gd name="T14" fmla="*/ 448 w 722"/>
              <a:gd name="T15" fmla="*/ 936 h 1095"/>
              <a:gd name="T16" fmla="*/ 430 w 722"/>
              <a:gd name="T17" fmla="*/ 1085 h 1095"/>
              <a:gd name="T18" fmla="*/ 71 w 722"/>
              <a:gd name="T19" fmla="*/ 949 h 1095"/>
              <a:gd name="T20" fmla="*/ 71 w 722"/>
              <a:gd name="T21" fmla="*/ 528 h 10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2" h="1095">
                <a:moveTo>
                  <a:pt x="71" y="528"/>
                </a:moveTo>
                <a:cubicBezTo>
                  <a:pt x="185" y="498"/>
                  <a:pt x="274" y="441"/>
                  <a:pt x="354" y="362"/>
                </a:cubicBezTo>
                <a:cubicBezTo>
                  <a:pt x="425" y="293"/>
                  <a:pt x="494" y="258"/>
                  <a:pt x="535" y="160"/>
                </a:cubicBezTo>
                <a:cubicBezTo>
                  <a:pt x="586" y="0"/>
                  <a:pt x="722" y="112"/>
                  <a:pt x="680" y="247"/>
                </a:cubicBezTo>
                <a:cubicBezTo>
                  <a:pt x="648" y="327"/>
                  <a:pt x="613" y="379"/>
                  <a:pt x="555" y="436"/>
                </a:cubicBezTo>
                <a:cubicBezTo>
                  <a:pt x="449" y="436"/>
                  <a:pt x="430" y="547"/>
                  <a:pt x="483" y="604"/>
                </a:cubicBezTo>
                <a:cubicBezTo>
                  <a:pt x="401" y="620"/>
                  <a:pt x="397" y="723"/>
                  <a:pt x="443" y="769"/>
                </a:cubicBezTo>
                <a:cubicBezTo>
                  <a:pt x="377" y="805"/>
                  <a:pt x="384" y="917"/>
                  <a:pt x="448" y="936"/>
                </a:cubicBezTo>
                <a:cubicBezTo>
                  <a:pt x="410" y="950"/>
                  <a:pt x="379" y="1024"/>
                  <a:pt x="430" y="1085"/>
                </a:cubicBezTo>
                <a:cubicBezTo>
                  <a:pt x="180" y="1095"/>
                  <a:pt x="143" y="1002"/>
                  <a:pt x="71" y="949"/>
                </a:cubicBezTo>
                <a:cubicBezTo>
                  <a:pt x="0" y="897"/>
                  <a:pt x="0" y="547"/>
                  <a:pt x="71" y="528"/>
                </a:cubicBezTo>
                <a:close/>
              </a:path>
            </a:pathLst>
          </a:custGeom>
          <a:solidFill>
            <a:schemeClr val="accent3"/>
          </a:solidFill>
          <a:ln>
            <a:noFill/>
          </a:ln>
        </p:spPr>
        <p:txBody>
          <a:bodyPr vert="horz" wrap="square" lIns="91440" tIns="45720" rIns="91440" bIns="45720" numCol="1" anchor="t" anchorCtr="0" compatLnSpc="1"/>
          <a:lstStyle/>
          <a:p>
            <a:endParaRPr lang="id-ID">
              <a:cs typeface="+mn-ea"/>
              <a:sym typeface="+mn-lt"/>
            </a:endParaRPr>
          </a:p>
        </p:txBody>
      </p:sp>
      <p:sp>
        <p:nvSpPr>
          <p:cNvPr id="1048739" name="Freeform 19"/>
          <p:cNvSpPr/>
          <p:nvPr/>
        </p:nvSpPr>
        <p:spPr bwMode="auto">
          <a:xfrm>
            <a:off x="973721" y="3327955"/>
            <a:ext cx="980744" cy="312707"/>
          </a:xfrm>
          <a:custGeom>
            <a:avLst/>
            <a:gdLst>
              <a:gd name="T0" fmla="*/ 84 w 396"/>
              <a:gd name="T1" fmla="*/ 0 h 128"/>
              <a:gd name="T2" fmla="*/ 312 w 396"/>
              <a:gd name="T3" fmla="*/ 0 h 128"/>
              <a:gd name="T4" fmla="*/ 312 w 396"/>
              <a:gd name="T5" fmla="*/ 128 h 128"/>
              <a:gd name="T6" fmla="*/ 84 w 396"/>
              <a:gd name="T7" fmla="*/ 128 h 128"/>
              <a:gd name="T8" fmla="*/ 84 w 396"/>
              <a:gd name="T9" fmla="*/ 0 h 128"/>
            </a:gdLst>
            <a:ahLst/>
            <a:cxnLst>
              <a:cxn ang="0">
                <a:pos x="T0" y="T1"/>
              </a:cxn>
              <a:cxn ang="0">
                <a:pos x="T2" y="T3"/>
              </a:cxn>
              <a:cxn ang="0">
                <a:pos x="T4" y="T5"/>
              </a:cxn>
              <a:cxn ang="0">
                <a:pos x="T6" y="T7"/>
              </a:cxn>
              <a:cxn ang="0">
                <a:pos x="T8" y="T9"/>
              </a:cxn>
            </a:cxnLst>
            <a:rect l="0" t="0" r="r" b="b"/>
            <a:pathLst>
              <a:path w="396" h="128">
                <a:moveTo>
                  <a:pt x="84" y="0"/>
                </a:moveTo>
                <a:cubicBezTo>
                  <a:pt x="312" y="0"/>
                  <a:pt x="312" y="0"/>
                  <a:pt x="312" y="0"/>
                </a:cubicBezTo>
                <a:cubicBezTo>
                  <a:pt x="396" y="0"/>
                  <a:pt x="396" y="128"/>
                  <a:pt x="312" y="128"/>
                </a:cubicBezTo>
                <a:cubicBezTo>
                  <a:pt x="84" y="128"/>
                  <a:pt x="84" y="128"/>
                  <a:pt x="84" y="128"/>
                </a:cubicBezTo>
                <a:cubicBezTo>
                  <a:pt x="0" y="128"/>
                  <a:pt x="0" y="0"/>
                  <a:pt x="84" y="0"/>
                </a:cubicBezTo>
                <a:close/>
              </a:path>
            </a:pathLst>
          </a:custGeom>
          <a:solidFill>
            <a:schemeClr val="accent1"/>
          </a:solidFill>
          <a:ln>
            <a:noFill/>
          </a:ln>
        </p:spPr>
        <p:txBody>
          <a:bodyPr vert="horz" wrap="square" lIns="91440" tIns="45720" rIns="91440" bIns="45720" numCol="1" anchor="t" anchorCtr="0" compatLnSpc="1"/>
          <a:lstStyle/>
          <a:p>
            <a:endParaRPr lang="id-ID">
              <a:cs typeface="+mn-ea"/>
              <a:sym typeface="+mn-lt"/>
            </a:endParaRPr>
          </a:p>
        </p:txBody>
      </p:sp>
      <p:sp>
        <p:nvSpPr>
          <p:cNvPr id="1048740" name="Freeform 20"/>
          <p:cNvSpPr/>
          <p:nvPr/>
        </p:nvSpPr>
        <p:spPr bwMode="auto">
          <a:xfrm>
            <a:off x="973721" y="3703567"/>
            <a:ext cx="799861" cy="312707"/>
          </a:xfrm>
          <a:custGeom>
            <a:avLst/>
            <a:gdLst>
              <a:gd name="T0" fmla="*/ 85 w 323"/>
              <a:gd name="T1" fmla="*/ 0 h 128"/>
              <a:gd name="T2" fmla="*/ 238 w 323"/>
              <a:gd name="T3" fmla="*/ 0 h 128"/>
              <a:gd name="T4" fmla="*/ 238 w 323"/>
              <a:gd name="T5" fmla="*/ 128 h 128"/>
              <a:gd name="T6" fmla="*/ 85 w 323"/>
              <a:gd name="T7" fmla="*/ 128 h 128"/>
              <a:gd name="T8" fmla="*/ 85 w 323"/>
              <a:gd name="T9" fmla="*/ 0 h 128"/>
            </a:gdLst>
            <a:ahLst/>
            <a:cxnLst>
              <a:cxn ang="0">
                <a:pos x="T0" y="T1"/>
              </a:cxn>
              <a:cxn ang="0">
                <a:pos x="T2" y="T3"/>
              </a:cxn>
              <a:cxn ang="0">
                <a:pos x="T4" y="T5"/>
              </a:cxn>
              <a:cxn ang="0">
                <a:pos x="T6" y="T7"/>
              </a:cxn>
              <a:cxn ang="0">
                <a:pos x="T8" y="T9"/>
              </a:cxn>
            </a:cxnLst>
            <a:rect l="0" t="0" r="r" b="b"/>
            <a:pathLst>
              <a:path w="323" h="128">
                <a:moveTo>
                  <a:pt x="85" y="0"/>
                </a:moveTo>
                <a:cubicBezTo>
                  <a:pt x="238" y="0"/>
                  <a:pt x="238" y="0"/>
                  <a:pt x="238" y="0"/>
                </a:cubicBezTo>
                <a:cubicBezTo>
                  <a:pt x="323" y="0"/>
                  <a:pt x="323" y="128"/>
                  <a:pt x="238" y="128"/>
                </a:cubicBezTo>
                <a:cubicBezTo>
                  <a:pt x="85" y="128"/>
                  <a:pt x="85" y="128"/>
                  <a:pt x="85" y="128"/>
                </a:cubicBezTo>
                <a:cubicBezTo>
                  <a:pt x="0" y="128"/>
                  <a:pt x="0" y="0"/>
                  <a:pt x="85" y="0"/>
                </a:cubicBezTo>
                <a:close/>
              </a:path>
            </a:pathLst>
          </a:custGeom>
          <a:solidFill>
            <a:schemeClr val="accent3"/>
          </a:solidFill>
          <a:ln>
            <a:noFill/>
          </a:ln>
        </p:spPr>
        <p:txBody>
          <a:bodyPr vert="horz" wrap="square" lIns="91440" tIns="45720" rIns="91440" bIns="45720" numCol="1" anchor="t" anchorCtr="0" compatLnSpc="1"/>
          <a:lstStyle/>
          <a:p>
            <a:endParaRPr lang="id-ID">
              <a:cs typeface="+mn-ea"/>
              <a:sym typeface="+mn-lt"/>
            </a:endParaRPr>
          </a:p>
        </p:txBody>
      </p:sp>
      <p:sp>
        <p:nvSpPr>
          <p:cNvPr id="1048741" name="Freeform 21"/>
          <p:cNvSpPr/>
          <p:nvPr/>
        </p:nvSpPr>
        <p:spPr bwMode="auto">
          <a:xfrm>
            <a:off x="1054753" y="2960476"/>
            <a:ext cx="1074845" cy="311679"/>
          </a:xfrm>
          <a:custGeom>
            <a:avLst/>
            <a:gdLst>
              <a:gd name="T0" fmla="*/ 84 w 434"/>
              <a:gd name="T1" fmla="*/ 0 h 128"/>
              <a:gd name="T2" fmla="*/ 349 w 434"/>
              <a:gd name="T3" fmla="*/ 0 h 128"/>
              <a:gd name="T4" fmla="*/ 349 w 434"/>
              <a:gd name="T5" fmla="*/ 128 h 128"/>
              <a:gd name="T6" fmla="*/ 84 w 434"/>
              <a:gd name="T7" fmla="*/ 128 h 128"/>
              <a:gd name="T8" fmla="*/ 84 w 434"/>
              <a:gd name="T9" fmla="*/ 0 h 128"/>
            </a:gdLst>
            <a:ahLst/>
            <a:cxnLst>
              <a:cxn ang="0">
                <a:pos x="T0" y="T1"/>
              </a:cxn>
              <a:cxn ang="0">
                <a:pos x="T2" y="T3"/>
              </a:cxn>
              <a:cxn ang="0">
                <a:pos x="T4" y="T5"/>
              </a:cxn>
              <a:cxn ang="0">
                <a:pos x="T6" y="T7"/>
              </a:cxn>
              <a:cxn ang="0">
                <a:pos x="T8" y="T9"/>
              </a:cxn>
            </a:cxnLst>
            <a:rect l="0" t="0" r="r" b="b"/>
            <a:pathLst>
              <a:path w="434" h="128">
                <a:moveTo>
                  <a:pt x="84" y="0"/>
                </a:moveTo>
                <a:cubicBezTo>
                  <a:pt x="349" y="0"/>
                  <a:pt x="349" y="0"/>
                  <a:pt x="349" y="0"/>
                </a:cubicBezTo>
                <a:cubicBezTo>
                  <a:pt x="434" y="0"/>
                  <a:pt x="434" y="128"/>
                  <a:pt x="349" y="128"/>
                </a:cubicBezTo>
                <a:cubicBezTo>
                  <a:pt x="84" y="128"/>
                  <a:pt x="84" y="128"/>
                  <a:pt x="84" y="128"/>
                </a:cubicBezTo>
                <a:cubicBezTo>
                  <a:pt x="0" y="128"/>
                  <a:pt x="0" y="0"/>
                  <a:pt x="84" y="0"/>
                </a:cubicBezTo>
                <a:close/>
              </a:path>
            </a:pathLst>
          </a:custGeom>
          <a:solidFill>
            <a:schemeClr val="accent4"/>
          </a:solidFill>
          <a:ln>
            <a:noFill/>
          </a:ln>
        </p:spPr>
        <p:txBody>
          <a:bodyPr vert="horz" wrap="square" lIns="91440" tIns="45720" rIns="91440" bIns="45720" numCol="1" anchor="t" anchorCtr="0" compatLnSpc="1"/>
          <a:lstStyle/>
          <a:p>
            <a:endParaRPr lang="id-ID">
              <a:cs typeface="+mn-ea"/>
              <a:sym typeface="+mn-lt"/>
            </a:endParaRPr>
          </a:p>
        </p:txBody>
      </p:sp>
      <p:sp>
        <p:nvSpPr>
          <p:cNvPr id="1048742" name="Freeform 25"/>
          <p:cNvSpPr/>
          <p:nvPr/>
        </p:nvSpPr>
        <p:spPr bwMode="auto">
          <a:xfrm>
            <a:off x="1365284" y="3383408"/>
            <a:ext cx="210192" cy="200906"/>
          </a:xfrm>
          <a:custGeom>
            <a:avLst/>
            <a:gdLst>
              <a:gd name="T0" fmla="*/ 0 w 208"/>
              <a:gd name="T1" fmla="*/ 68 h 202"/>
              <a:gd name="T2" fmla="*/ 8 w 208"/>
              <a:gd name="T3" fmla="*/ 79 h 202"/>
              <a:gd name="T4" fmla="*/ 30 w 208"/>
              <a:gd name="T5" fmla="*/ 72 h 202"/>
              <a:gd name="T6" fmla="*/ 64 w 208"/>
              <a:gd name="T7" fmla="*/ 172 h 202"/>
              <a:gd name="T8" fmla="*/ 105 w 208"/>
              <a:gd name="T9" fmla="*/ 190 h 202"/>
              <a:gd name="T10" fmla="*/ 197 w 208"/>
              <a:gd name="T11" fmla="*/ 63 h 202"/>
              <a:gd name="T12" fmla="*/ 113 w 208"/>
              <a:gd name="T13" fmla="*/ 68 h 202"/>
              <a:gd name="T14" fmla="*/ 137 w 208"/>
              <a:gd name="T15" fmla="*/ 95 h 202"/>
              <a:gd name="T16" fmla="*/ 109 w 208"/>
              <a:gd name="T17" fmla="*/ 130 h 202"/>
              <a:gd name="T18" fmla="*/ 93 w 208"/>
              <a:gd name="T19" fmla="*/ 91 h 202"/>
              <a:gd name="T20" fmla="*/ 59 w 208"/>
              <a:gd name="T21" fmla="*/ 23 h 202"/>
              <a:gd name="T22" fmla="*/ 0 w 208"/>
              <a:gd name="T23" fmla="*/ 68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8" h="202">
                <a:moveTo>
                  <a:pt x="0" y="68"/>
                </a:moveTo>
                <a:cubicBezTo>
                  <a:pt x="8" y="79"/>
                  <a:pt x="8" y="79"/>
                  <a:pt x="8" y="79"/>
                </a:cubicBezTo>
                <a:cubicBezTo>
                  <a:pt x="8" y="79"/>
                  <a:pt x="24" y="66"/>
                  <a:pt x="30" y="72"/>
                </a:cubicBezTo>
                <a:cubicBezTo>
                  <a:pt x="36" y="79"/>
                  <a:pt x="57" y="157"/>
                  <a:pt x="64" y="172"/>
                </a:cubicBezTo>
                <a:cubicBezTo>
                  <a:pt x="70" y="185"/>
                  <a:pt x="87" y="202"/>
                  <a:pt x="105" y="190"/>
                </a:cubicBezTo>
                <a:cubicBezTo>
                  <a:pt x="124" y="178"/>
                  <a:pt x="186" y="125"/>
                  <a:pt x="197" y="63"/>
                </a:cubicBezTo>
                <a:cubicBezTo>
                  <a:pt x="208" y="0"/>
                  <a:pt x="122" y="13"/>
                  <a:pt x="113" y="68"/>
                </a:cubicBezTo>
                <a:cubicBezTo>
                  <a:pt x="136" y="54"/>
                  <a:pt x="148" y="73"/>
                  <a:pt x="137" y="95"/>
                </a:cubicBezTo>
                <a:cubicBezTo>
                  <a:pt x="125" y="116"/>
                  <a:pt x="114" y="130"/>
                  <a:pt x="109" y="130"/>
                </a:cubicBezTo>
                <a:cubicBezTo>
                  <a:pt x="103" y="130"/>
                  <a:pt x="99" y="116"/>
                  <a:pt x="93" y="91"/>
                </a:cubicBezTo>
                <a:cubicBezTo>
                  <a:pt x="86" y="65"/>
                  <a:pt x="86" y="17"/>
                  <a:pt x="59" y="23"/>
                </a:cubicBezTo>
                <a:cubicBezTo>
                  <a:pt x="34" y="28"/>
                  <a:pt x="0" y="68"/>
                  <a:pt x="0" y="68"/>
                </a:cubicBezTo>
                <a:close/>
              </a:path>
            </a:pathLst>
          </a:custGeom>
          <a:solidFill>
            <a:schemeClr val="bg1"/>
          </a:solidFill>
          <a:ln>
            <a:noFill/>
          </a:ln>
        </p:spPr>
        <p:txBody>
          <a:bodyPr vert="horz" wrap="square" lIns="91440" tIns="45720" rIns="91440" bIns="45720" numCol="1" anchor="t" anchorCtr="0" compatLnSpc="1"/>
          <a:lstStyle/>
          <a:p>
            <a:endParaRPr lang="id-ID">
              <a:cs typeface="+mn-ea"/>
              <a:sym typeface="+mn-lt"/>
            </a:endParaRPr>
          </a:p>
        </p:txBody>
      </p:sp>
      <p:sp>
        <p:nvSpPr>
          <p:cNvPr id="1048743" name="Freeform 26"/>
          <p:cNvSpPr>
            <a:spLocks noEditPoints="1"/>
          </p:cNvSpPr>
          <p:nvPr/>
        </p:nvSpPr>
        <p:spPr bwMode="auto">
          <a:xfrm>
            <a:off x="1262030" y="3696393"/>
            <a:ext cx="199940" cy="197543"/>
          </a:xfrm>
          <a:custGeom>
            <a:avLst/>
            <a:gdLst>
              <a:gd name="T0" fmla="*/ 160 w 198"/>
              <a:gd name="T1" fmla="*/ 0 h 198"/>
              <a:gd name="T2" fmla="*/ 38 w 198"/>
              <a:gd name="T3" fmla="*/ 0 h 198"/>
              <a:gd name="T4" fmla="*/ 0 w 198"/>
              <a:gd name="T5" fmla="*/ 38 h 198"/>
              <a:gd name="T6" fmla="*/ 0 w 198"/>
              <a:gd name="T7" fmla="*/ 78 h 198"/>
              <a:gd name="T8" fmla="*/ 0 w 198"/>
              <a:gd name="T9" fmla="*/ 159 h 198"/>
              <a:gd name="T10" fmla="*/ 38 w 198"/>
              <a:gd name="T11" fmla="*/ 198 h 198"/>
              <a:gd name="T12" fmla="*/ 160 w 198"/>
              <a:gd name="T13" fmla="*/ 198 h 198"/>
              <a:gd name="T14" fmla="*/ 198 w 198"/>
              <a:gd name="T15" fmla="*/ 159 h 198"/>
              <a:gd name="T16" fmla="*/ 198 w 198"/>
              <a:gd name="T17" fmla="*/ 78 h 198"/>
              <a:gd name="T18" fmla="*/ 198 w 198"/>
              <a:gd name="T19" fmla="*/ 38 h 198"/>
              <a:gd name="T20" fmla="*/ 160 w 198"/>
              <a:gd name="T21" fmla="*/ 0 h 198"/>
              <a:gd name="T22" fmla="*/ 171 w 198"/>
              <a:gd name="T23" fmla="*/ 22 h 198"/>
              <a:gd name="T24" fmla="*/ 175 w 198"/>
              <a:gd name="T25" fmla="*/ 22 h 198"/>
              <a:gd name="T26" fmla="*/ 175 w 198"/>
              <a:gd name="T27" fmla="*/ 27 h 198"/>
              <a:gd name="T28" fmla="*/ 175 w 198"/>
              <a:gd name="T29" fmla="*/ 56 h 198"/>
              <a:gd name="T30" fmla="*/ 142 w 198"/>
              <a:gd name="T31" fmla="*/ 56 h 198"/>
              <a:gd name="T32" fmla="*/ 142 w 198"/>
              <a:gd name="T33" fmla="*/ 22 h 198"/>
              <a:gd name="T34" fmla="*/ 171 w 198"/>
              <a:gd name="T35" fmla="*/ 22 h 198"/>
              <a:gd name="T36" fmla="*/ 71 w 198"/>
              <a:gd name="T37" fmla="*/ 78 h 198"/>
              <a:gd name="T38" fmla="*/ 99 w 198"/>
              <a:gd name="T39" fmla="*/ 64 h 198"/>
              <a:gd name="T40" fmla="*/ 127 w 198"/>
              <a:gd name="T41" fmla="*/ 78 h 198"/>
              <a:gd name="T42" fmla="*/ 134 w 198"/>
              <a:gd name="T43" fmla="*/ 99 h 198"/>
              <a:gd name="T44" fmla="*/ 99 w 198"/>
              <a:gd name="T45" fmla="*/ 134 h 198"/>
              <a:gd name="T46" fmla="*/ 64 w 198"/>
              <a:gd name="T47" fmla="*/ 99 h 198"/>
              <a:gd name="T48" fmla="*/ 71 w 198"/>
              <a:gd name="T49" fmla="*/ 78 h 198"/>
              <a:gd name="T50" fmla="*/ 179 w 198"/>
              <a:gd name="T51" fmla="*/ 159 h 198"/>
              <a:gd name="T52" fmla="*/ 160 w 198"/>
              <a:gd name="T53" fmla="*/ 178 h 198"/>
              <a:gd name="T54" fmla="*/ 38 w 198"/>
              <a:gd name="T55" fmla="*/ 178 h 198"/>
              <a:gd name="T56" fmla="*/ 19 w 198"/>
              <a:gd name="T57" fmla="*/ 159 h 198"/>
              <a:gd name="T58" fmla="*/ 19 w 198"/>
              <a:gd name="T59" fmla="*/ 78 h 198"/>
              <a:gd name="T60" fmla="*/ 49 w 198"/>
              <a:gd name="T61" fmla="*/ 78 h 198"/>
              <a:gd name="T62" fmla="*/ 45 w 198"/>
              <a:gd name="T63" fmla="*/ 99 h 198"/>
              <a:gd name="T64" fmla="*/ 99 w 198"/>
              <a:gd name="T65" fmla="*/ 153 h 198"/>
              <a:gd name="T66" fmla="*/ 153 w 198"/>
              <a:gd name="T67" fmla="*/ 99 h 198"/>
              <a:gd name="T68" fmla="*/ 149 w 198"/>
              <a:gd name="T69" fmla="*/ 78 h 198"/>
              <a:gd name="T70" fmla="*/ 179 w 198"/>
              <a:gd name="T71" fmla="*/ 78 h 198"/>
              <a:gd name="T72" fmla="*/ 179 w 198"/>
              <a:gd name="T73" fmla="*/ 159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98" h="198">
                <a:moveTo>
                  <a:pt x="160" y="0"/>
                </a:moveTo>
                <a:cubicBezTo>
                  <a:pt x="38" y="0"/>
                  <a:pt x="38" y="0"/>
                  <a:pt x="38" y="0"/>
                </a:cubicBezTo>
                <a:cubicBezTo>
                  <a:pt x="17" y="0"/>
                  <a:pt x="0" y="17"/>
                  <a:pt x="0" y="38"/>
                </a:cubicBezTo>
                <a:cubicBezTo>
                  <a:pt x="0" y="78"/>
                  <a:pt x="0" y="78"/>
                  <a:pt x="0" y="78"/>
                </a:cubicBezTo>
                <a:cubicBezTo>
                  <a:pt x="0" y="159"/>
                  <a:pt x="0" y="159"/>
                  <a:pt x="0" y="159"/>
                </a:cubicBezTo>
                <a:cubicBezTo>
                  <a:pt x="0" y="181"/>
                  <a:pt x="17" y="198"/>
                  <a:pt x="38" y="198"/>
                </a:cubicBezTo>
                <a:cubicBezTo>
                  <a:pt x="160" y="198"/>
                  <a:pt x="160" y="198"/>
                  <a:pt x="160" y="198"/>
                </a:cubicBezTo>
                <a:cubicBezTo>
                  <a:pt x="181" y="198"/>
                  <a:pt x="198" y="181"/>
                  <a:pt x="198" y="159"/>
                </a:cubicBezTo>
                <a:cubicBezTo>
                  <a:pt x="198" y="78"/>
                  <a:pt x="198" y="78"/>
                  <a:pt x="198" y="78"/>
                </a:cubicBezTo>
                <a:cubicBezTo>
                  <a:pt x="198" y="38"/>
                  <a:pt x="198" y="38"/>
                  <a:pt x="198" y="38"/>
                </a:cubicBezTo>
                <a:cubicBezTo>
                  <a:pt x="198" y="17"/>
                  <a:pt x="181" y="0"/>
                  <a:pt x="160" y="0"/>
                </a:cubicBezTo>
                <a:close/>
                <a:moveTo>
                  <a:pt x="171" y="22"/>
                </a:moveTo>
                <a:cubicBezTo>
                  <a:pt x="175" y="22"/>
                  <a:pt x="175" y="22"/>
                  <a:pt x="175" y="22"/>
                </a:cubicBezTo>
                <a:cubicBezTo>
                  <a:pt x="175" y="27"/>
                  <a:pt x="175" y="27"/>
                  <a:pt x="175" y="27"/>
                </a:cubicBezTo>
                <a:cubicBezTo>
                  <a:pt x="175" y="56"/>
                  <a:pt x="175" y="56"/>
                  <a:pt x="175" y="56"/>
                </a:cubicBezTo>
                <a:cubicBezTo>
                  <a:pt x="142" y="56"/>
                  <a:pt x="142" y="56"/>
                  <a:pt x="142" y="56"/>
                </a:cubicBezTo>
                <a:cubicBezTo>
                  <a:pt x="142" y="22"/>
                  <a:pt x="142" y="22"/>
                  <a:pt x="142" y="22"/>
                </a:cubicBezTo>
                <a:lnTo>
                  <a:pt x="171" y="22"/>
                </a:lnTo>
                <a:close/>
                <a:moveTo>
                  <a:pt x="71" y="78"/>
                </a:moveTo>
                <a:cubicBezTo>
                  <a:pt x="77" y="70"/>
                  <a:pt x="87" y="64"/>
                  <a:pt x="99" y="64"/>
                </a:cubicBezTo>
                <a:cubicBezTo>
                  <a:pt x="111" y="64"/>
                  <a:pt x="121" y="70"/>
                  <a:pt x="127" y="78"/>
                </a:cubicBezTo>
                <a:cubicBezTo>
                  <a:pt x="132" y="84"/>
                  <a:pt x="134" y="91"/>
                  <a:pt x="134" y="99"/>
                </a:cubicBezTo>
                <a:cubicBezTo>
                  <a:pt x="134" y="118"/>
                  <a:pt x="118" y="134"/>
                  <a:pt x="99" y="134"/>
                </a:cubicBezTo>
                <a:cubicBezTo>
                  <a:pt x="80" y="134"/>
                  <a:pt x="64" y="118"/>
                  <a:pt x="64" y="99"/>
                </a:cubicBezTo>
                <a:cubicBezTo>
                  <a:pt x="64" y="91"/>
                  <a:pt x="67" y="84"/>
                  <a:pt x="71" y="78"/>
                </a:cubicBezTo>
                <a:close/>
                <a:moveTo>
                  <a:pt x="179" y="159"/>
                </a:moveTo>
                <a:cubicBezTo>
                  <a:pt x="179" y="170"/>
                  <a:pt x="170" y="178"/>
                  <a:pt x="160" y="178"/>
                </a:cubicBezTo>
                <a:cubicBezTo>
                  <a:pt x="38" y="178"/>
                  <a:pt x="38" y="178"/>
                  <a:pt x="38" y="178"/>
                </a:cubicBezTo>
                <a:cubicBezTo>
                  <a:pt x="28" y="178"/>
                  <a:pt x="19" y="170"/>
                  <a:pt x="19" y="159"/>
                </a:cubicBezTo>
                <a:cubicBezTo>
                  <a:pt x="19" y="78"/>
                  <a:pt x="19" y="78"/>
                  <a:pt x="19" y="78"/>
                </a:cubicBezTo>
                <a:cubicBezTo>
                  <a:pt x="49" y="78"/>
                  <a:pt x="49" y="78"/>
                  <a:pt x="49" y="78"/>
                </a:cubicBezTo>
                <a:cubicBezTo>
                  <a:pt x="46" y="85"/>
                  <a:pt x="45" y="91"/>
                  <a:pt x="45" y="99"/>
                </a:cubicBezTo>
                <a:cubicBezTo>
                  <a:pt x="45" y="129"/>
                  <a:pt x="69" y="153"/>
                  <a:pt x="99" y="153"/>
                </a:cubicBezTo>
                <a:cubicBezTo>
                  <a:pt x="129" y="153"/>
                  <a:pt x="153" y="129"/>
                  <a:pt x="153" y="99"/>
                </a:cubicBezTo>
                <a:cubicBezTo>
                  <a:pt x="153" y="91"/>
                  <a:pt x="152" y="85"/>
                  <a:pt x="149" y="78"/>
                </a:cubicBezTo>
                <a:cubicBezTo>
                  <a:pt x="179" y="78"/>
                  <a:pt x="179" y="78"/>
                  <a:pt x="179" y="78"/>
                </a:cubicBezTo>
                <a:lnTo>
                  <a:pt x="179" y="159"/>
                </a:lnTo>
                <a:close/>
              </a:path>
            </a:pathLst>
          </a:custGeom>
          <a:solidFill>
            <a:schemeClr val="bg1"/>
          </a:solidFill>
          <a:ln>
            <a:noFill/>
          </a:ln>
        </p:spPr>
        <p:txBody>
          <a:bodyPr vert="horz" wrap="square" lIns="91440" tIns="45720" rIns="91440" bIns="45720" numCol="1" anchor="t" anchorCtr="0" compatLnSpc="1"/>
          <a:lstStyle/>
          <a:p>
            <a:endParaRPr lang="id-ID">
              <a:cs typeface="+mn-ea"/>
              <a:sym typeface="+mn-lt"/>
            </a:endParaRPr>
          </a:p>
        </p:txBody>
      </p:sp>
      <p:sp>
        <p:nvSpPr>
          <p:cNvPr id="1048744" name="Freeform 24"/>
          <p:cNvSpPr/>
          <p:nvPr/>
        </p:nvSpPr>
        <p:spPr bwMode="auto">
          <a:xfrm>
            <a:off x="1418725" y="2623043"/>
            <a:ext cx="94445" cy="202045"/>
          </a:xfrm>
          <a:custGeom>
            <a:avLst/>
            <a:gdLst>
              <a:gd name="T0" fmla="*/ 63 w 63"/>
              <a:gd name="T1" fmla="*/ 44 h 137"/>
              <a:gd name="T2" fmla="*/ 42 w 63"/>
              <a:gd name="T3" fmla="*/ 44 h 137"/>
              <a:gd name="T4" fmla="*/ 42 w 63"/>
              <a:gd name="T5" fmla="*/ 30 h 137"/>
              <a:gd name="T6" fmla="*/ 48 w 63"/>
              <a:gd name="T7" fmla="*/ 24 h 137"/>
              <a:gd name="T8" fmla="*/ 63 w 63"/>
              <a:gd name="T9" fmla="*/ 24 h 137"/>
              <a:gd name="T10" fmla="*/ 63 w 63"/>
              <a:gd name="T11" fmla="*/ 0 h 137"/>
              <a:gd name="T12" fmla="*/ 42 w 63"/>
              <a:gd name="T13" fmla="*/ 0 h 137"/>
              <a:gd name="T14" fmla="*/ 13 w 63"/>
              <a:gd name="T15" fmla="*/ 29 h 137"/>
              <a:gd name="T16" fmla="*/ 13 w 63"/>
              <a:gd name="T17" fmla="*/ 44 h 137"/>
              <a:gd name="T18" fmla="*/ 0 w 63"/>
              <a:gd name="T19" fmla="*/ 44 h 137"/>
              <a:gd name="T20" fmla="*/ 0 w 63"/>
              <a:gd name="T21" fmla="*/ 68 h 137"/>
              <a:gd name="T22" fmla="*/ 13 w 63"/>
              <a:gd name="T23" fmla="*/ 68 h 137"/>
              <a:gd name="T24" fmla="*/ 13 w 63"/>
              <a:gd name="T25" fmla="*/ 137 h 137"/>
              <a:gd name="T26" fmla="*/ 42 w 63"/>
              <a:gd name="T27" fmla="*/ 137 h 137"/>
              <a:gd name="T28" fmla="*/ 42 w 63"/>
              <a:gd name="T29" fmla="*/ 68 h 137"/>
              <a:gd name="T30" fmla="*/ 61 w 63"/>
              <a:gd name="T31" fmla="*/ 68 h 137"/>
              <a:gd name="T32" fmla="*/ 63 w 63"/>
              <a:gd name="T33" fmla="*/ 4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3" h="137">
                <a:moveTo>
                  <a:pt x="63" y="44"/>
                </a:moveTo>
                <a:cubicBezTo>
                  <a:pt x="42" y="44"/>
                  <a:pt x="42" y="44"/>
                  <a:pt x="42" y="44"/>
                </a:cubicBezTo>
                <a:cubicBezTo>
                  <a:pt x="42" y="30"/>
                  <a:pt x="42" y="30"/>
                  <a:pt x="42" y="30"/>
                </a:cubicBezTo>
                <a:cubicBezTo>
                  <a:pt x="42" y="25"/>
                  <a:pt x="45" y="24"/>
                  <a:pt x="48" y="24"/>
                </a:cubicBezTo>
                <a:cubicBezTo>
                  <a:pt x="50" y="24"/>
                  <a:pt x="63" y="24"/>
                  <a:pt x="63" y="24"/>
                </a:cubicBezTo>
                <a:cubicBezTo>
                  <a:pt x="63" y="0"/>
                  <a:pt x="63" y="0"/>
                  <a:pt x="63" y="0"/>
                </a:cubicBezTo>
                <a:cubicBezTo>
                  <a:pt x="42" y="0"/>
                  <a:pt x="42" y="0"/>
                  <a:pt x="42" y="0"/>
                </a:cubicBezTo>
                <a:cubicBezTo>
                  <a:pt x="19" y="0"/>
                  <a:pt x="13" y="18"/>
                  <a:pt x="13" y="29"/>
                </a:cubicBezTo>
                <a:cubicBezTo>
                  <a:pt x="13" y="44"/>
                  <a:pt x="13" y="44"/>
                  <a:pt x="13" y="44"/>
                </a:cubicBezTo>
                <a:cubicBezTo>
                  <a:pt x="0" y="44"/>
                  <a:pt x="0" y="44"/>
                  <a:pt x="0" y="44"/>
                </a:cubicBezTo>
                <a:cubicBezTo>
                  <a:pt x="0" y="68"/>
                  <a:pt x="0" y="68"/>
                  <a:pt x="0" y="68"/>
                </a:cubicBezTo>
                <a:cubicBezTo>
                  <a:pt x="13" y="68"/>
                  <a:pt x="13" y="68"/>
                  <a:pt x="13" y="68"/>
                </a:cubicBezTo>
                <a:cubicBezTo>
                  <a:pt x="13" y="99"/>
                  <a:pt x="13" y="137"/>
                  <a:pt x="13" y="137"/>
                </a:cubicBezTo>
                <a:cubicBezTo>
                  <a:pt x="42" y="137"/>
                  <a:pt x="42" y="137"/>
                  <a:pt x="42" y="137"/>
                </a:cubicBezTo>
                <a:cubicBezTo>
                  <a:pt x="42" y="137"/>
                  <a:pt x="42" y="99"/>
                  <a:pt x="42" y="68"/>
                </a:cubicBezTo>
                <a:cubicBezTo>
                  <a:pt x="61" y="68"/>
                  <a:pt x="61" y="68"/>
                  <a:pt x="61" y="68"/>
                </a:cubicBezTo>
                <a:lnTo>
                  <a:pt x="63" y="44"/>
                </a:lnTo>
                <a:close/>
              </a:path>
            </a:pathLst>
          </a:custGeom>
          <a:solidFill>
            <a:schemeClr val="bg1"/>
          </a:solidFill>
          <a:ln>
            <a:noFill/>
          </a:ln>
        </p:spPr>
        <p:txBody>
          <a:bodyPr vert="horz" wrap="square" lIns="91440" tIns="45720" rIns="91440" bIns="45720" numCol="1" anchor="t" anchorCtr="0" compatLnSpc="1"/>
          <a:lstStyle/>
          <a:p>
            <a:endParaRPr lang="id-ID">
              <a:cs typeface="+mn-ea"/>
              <a:sym typeface="+mn-lt"/>
            </a:endParaRPr>
          </a:p>
        </p:txBody>
      </p:sp>
      <p:grpSp>
        <p:nvGrpSpPr>
          <p:cNvPr id="137" name="Group 25"/>
          <p:cNvGrpSpPr/>
          <p:nvPr/>
        </p:nvGrpSpPr>
        <p:grpSpPr>
          <a:xfrm>
            <a:off x="1373651" y="3006583"/>
            <a:ext cx="228443" cy="219464"/>
            <a:chOff x="8402638" y="2208213"/>
            <a:chExt cx="473075" cy="461962"/>
          </a:xfrm>
          <a:solidFill>
            <a:schemeClr val="bg1"/>
          </a:solidFill>
        </p:grpSpPr>
        <p:sp>
          <p:nvSpPr>
            <p:cNvPr id="1048745" name="Freeform 27"/>
            <p:cNvSpPr>
              <a:spLocks noEditPoints="1"/>
            </p:cNvSpPr>
            <p:nvPr/>
          </p:nvSpPr>
          <p:spPr bwMode="auto">
            <a:xfrm>
              <a:off x="8402638" y="2428875"/>
              <a:ext cx="473075" cy="241300"/>
            </a:xfrm>
            <a:custGeom>
              <a:avLst/>
              <a:gdLst>
                <a:gd name="T0" fmla="*/ 23 w 126"/>
                <a:gd name="T1" fmla="*/ 0 h 64"/>
                <a:gd name="T2" fmla="*/ 0 w 126"/>
                <a:gd name="T3" fmla="*/ 41 h 64"/>
                <a:gd name="T4" fmla="*/ 103 w 126"/>
                <a:gd name="T5" fmla="*/ 64 h 64"/>
                <a:gd name="T6" fmla="*/ 126 w 126"/>
                <a:gd name="T7" fmla="*/ 23 h 64"/>
                <a:gd name="T8" fmla="*/ 40 w 126"/>
                <a:gd name="T9" fmla="*/ 14 h 64"/>
                <a:gd name="T10" fmla="*/ 32 w 126"/>
                <a:gd name="T11" fmla="*/ 51 h 64"/>
                <a:gd name="T12" fmla="*/ 25 w 126"/>
                <a:gd name="T13" fmla="*/ 14 h 64"/>
                <a:gd name="T14" fmla="*/ 18 w 126"/>
                <a:gd name="T15" fmla="*/ 8 h 64"/>
                <a:gd name="T16" fmla="*/ 40 w 126"/>
                <a:gd name="T17" fmla="*/ 14 h 64"/>
                <a:gd name="T18" fmla="*/ 54 w 126"/>
                <a:gd name="T19" fmla="*/ 51 h 64"/>
                <a:gd name="T20" fmla="*/ 50 w 126"/>
                <a:gd name="T21" fmla="*/ 51 h 64"/>
                <a:gd name="T22" fmla="*/ 43 w 126"/>
                <a:gd name="T23" fmla="*/ 50 h 64"/>
                <a:gd name="T24" fmla="*/ 42 w 126"/>
                <a:gd name="T25" fmla="*/ 19 h 64"/>
                <a:gd name="T26" fmla="*/ 49 w 126"/>
                <a:gd name="T27" fmla="*/ 44 h 64"/>
                <a:gd name="T28" fmla="*/ 50 w 126"/>
                <a:gd name="T29" fmla="*/ 46 h 64"/>
                <a:gd name="T30" fmla="*/ 54 w 126"/>
                <a:gd name="T31" fmla="*/ 43 h 64"/>
                <a:gd name="T32" fmla="*/ 61 w 126"/>
                <a:gd name="T33" fmla="*/ 19 h 64"/>
                <a:gd name="T34" fmla="*/ 84 w 126"/>
                <a:gd name="T35" fmla="*/ 44 h 64"/>
                <a:gd name="T36" fmla="*/ 78 w 126"/>
                <a:gd name="T37" fmla="*/ 51 h 64"/>
                <a:gd name="T38" fmla="*/ 72 w 126"/>
                <a:gd name="T39" fmla="*/ 49 h 64"/>
                <a:gd name="T40" fmla="*/ 65 w 126"/>
                <a:gd name="T41" fmla="*/ 51 h 64"/>
                <a:gd name="T42" fmla="*/ 72 w 126"/>
                <a:gd name="T43" fmla="*/ 8 h 64"/>
                <a:gd name="T44" fmla="*/ 74 w 126"/>
                <a:gd name="T45" fmla="*/ 20 h 64"/>
                <a:gd name="T46" fmla="*/ 82 w 126"/>
                <a:gd name="T47" fmla="*/ 21 h 64"/>
                <a:gd name="T48" fmla="*/ 84 w 126"/>
                <a:gd name="T49" fmla="*/ 44 h 64"/>
                <a:gd name="T50" fmla="*/ 94 w 126"/>
                <a:gd name="T51" fmla="*/ 36 h 64"/>
                <a:gd name="T52" fmla="*/ 94 w 126"/>
                <a:gd name="T53" fmla="*/ 45 h 64"/>
                <a:gd name="T54" fmla="*/ 99 w 126"/>
                <a:gd name="T55" fmla="*/ 46 h 64"/>
                <a:gd name="T56" fmla="*/ 99 w 126"/>
                <a:gd name="T57" fmla="*/ 40 h 64"/>
                <a:gd name="T58" fmla="*/ 106 w 126"/>
                <a:gd name="T59" fmla="*/ 42 h 64"/>
                <a:gd name="T60" fmla="*/ 96 w 126"/>
                <a:gd name="T61" fmla="*/ 52 h 64"/>
                <a:gd name="T62" fmla="*/ 87 w 126"/>
                <a:gd name="T63" fmla="*/ 42 h 64"/>
                <a:gd name="T64" fmla="*/ 90 w 126"/>
                <a:gd name="T65" fmla="*/ 21 h 64"/>
                <a:gd name="T66" fmla="*/ 103 w 126"/>
                <a:gd name="T67" fmla="*/ 21 h 64"/>
                <a:gd name="T68" fmla="*/ 106 w 126"/>
                <a:gd name="T69" fmla="*/ 36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6" h="64">
                  <a:moveTo>
                    <a:pt x="103" y="0"/>
                  </a:moveTo>
                  <a:cubicBezTo>
                    <a:pt x="23" y="0"/>
                    <a:pt x="23" y="0"/>
                    <a:pt x="23" y="0"/>
                  </a:cubicBezTo>
                  <a:cubicBezTo>
                    <a:pt x="10" y="0"/>
                    <a:pt x="0" y="10"/>
                    <a:pt x="0" y="23"/>
                  </a:cubicBezTo>
                  <a:cubicBezTo>
                    <a:pt x="0" y="41"/>
                    <a:pt x="0" y="41"/>
                    <a:pt x="0" y="41"/>
                  </a:cubicBezTo>
                  <a:cubicBezTo>
                    <a:pt x="0" y="54"/>
                    <a:pt x="10" y="64"/>
                    <a:pt x="23" y="64"/>
                  </a:cubicBezTo>
                  <a:cubicBezTo>
                    <a:pt x="103" y="64"/>
                    <a:pt x="103" y="64"/>
                    <a:pt x="103" y="64"/>
                  </a:cubicBezTo>
                  <a:cubicBezTo>
                    <a:pt x="115" y="64"/>
                    <a:pt x="126" y="54"/>
                    <a:pt x="126" y="41"/>
                  </a:cubicBezTo>
                  <a:cubicBezTo>
                    <a:pt x="126" y="23"/>
                    <a:pt x="126" y="23"/>
                    <a:pt x="126" y="23"/>
                  </a:cubicBezTo>
                  <a:cubicBezTo>
                    <a:pt x="126" y="10"/>
                    <a:pt x="115" y="0"/>
                    <a:pt x="103" y="0"/>
                  </a:cubicBezTo>
                  <a:close/>
                  <a:moveTo>
                    <a:pt x="40" y="14"/>
                  </a:moveTo>
                  <a:cubicBezTo>
                    <a:pt x="32" y="14"/>
                    <a:pt x="32" y="14"/>
                    <a:pt x="32" y="14"/>
                  </a:cubicBezTo>
                  <a:cubicBezTo>
                    <a:pt x="32" y="51"/>
                    <a:pt x="32" y="51"/>
                    <a:pt x="32" y="51"/>
                  </a:cubicBezTo>
                  <a:cubicBezTo>
                    <a:pt x="25" y="51"/>
                    <a:pt x="25" y="51"/>
                    <a:pt x="25" y="51"/>
                  </a:cubicBezTo>
                  <a:cubicBezTo>
                    <a:pt x="25" y="14"/>
                    <a:pt x="25" y="14"/>
                    <a:pt x="25" y="14"/>
                  </a:cubicBezTo>
                  <a:cubicBezTo>
                    <a:pt x="18" y="14"/>
                    <a:pt x="18" y="14"/>
                    <a:pt x="18" y="14"/>
                  </a:cubicBezTo>
                  <a:cubicBezTo>
                    <a:pt x="18" y="8"/>
                    <a:pt x="18" y="8"/>
                    <a:pt x="18" y="8"/>
                  </a:cubicBezTo>
                  <a:cubicBezTo>
                    <a:pt x="40" y="8"/>
                    <a:pt x="40" y="8"/>
                    <a:pt x="40" y="8"/>
                  </a:cubicBezTo>
                  <a:lnTo>
                    <a:pt x="40" y="14"/>
                  </a:lnTo>
                  <a:close/>
                  <a:moveTo>
                    <a:pt x="61" y="51"/>
                  </a:moveTo>
                  <a:cubicBezTo>
                    <a:pt x="54" y="51"/>
                    <a:pt x="54" y="51"/>
                    <a:pt x="54" y="51"/>
                  </a:cubicBezTo>
                  <a:cubicBezTo>
                    <a:pt x="54" y="48"/>
                    <a:pt x="54" y="48"/>
                    <a:pt x="54" y="48"/>
                  </a:cubicBezTo>
                  <a:cubicBezTo>
                    <a:pt x="53" y="49"/>
                    <a:pt x="52" y="50"/>
                    <a:pt x="50" y="51"/>
                  </a:cubicBezTo>
                  <a:cubicBezTo>
                    <a:pt x="49" y="51"/>
                    <a:pt x="48" y="52"/>
                    <a:pt x="47" y="52"/>
                  </a:cubicBezTo>
                  <a:cubicBezTo>
                    <a:pt x="45" y="52"/>
                    <a:pt x="44" y="51"/>
                    <a:pt x="43" y="50"/>
                  </a:cubicBezTo>
                  <a:cubicBezTo>
                    <a:pt x="43" y="49"/>
                    <a:pt x="42" y="48"/>
                    <a:pt x="42" y="46"/>
                  </a:cubicBezTo>
                  <a:cubicBezTo>
                    <a:pt x="42" y="19"/>
                    <a:pt x="42" y="19"/>
                    <a:pt x="42" y="19"/>
                  </a:cubicBezTo>
                  <a:cubicBezTo>
                    <a:pt x="49" y="19"/>
                    <a:pt x="49" y="19"/>
                    <a:pt x="49" y="19"/>
                  </a:cubicBezTo>
                  <a:cubicBezTo>
                    <a:pt x="49" y="44"/>
                    <a:pt x="49" y="44"/>
                    <a:pt x="49" y="44"/>
                  </a:cubicBezTo>
                  <a:cubicBezTo>
                    <a:pt x="49" y="44"/>
                    <a:pt x="49" y="45"/>
                    <a:pt x="49" y="45"/>
                  </a:cubicBezTo>
                  <a:cubicBezTo>
                    <a:pt x="49" y="46"/>
                    <a:pt x="50" y="46"/>
                    <a:pt x="50" y="46"/>
                  </a:cubicBezTo>
                  <a:cubicBezTo>
                    <a:pt x="51" y="46"/>
                    <a:pt x="51" y="46"/>
                    <a:pt x="52" y="45"/>
                  </a:cubicBezTo>
                  <a:cubicBezTo>
                    <a:pt x="53" y="45"/>
                    <a:pt x="54" y="44"/>
                    <a:pt x="54" y="43"/>
                  </a:cubicBezTo>
                  <a:cubicBezTo>
                    <a:pt x="54" y="19"/>
                    <a:pt x="54" y="19"/>
                    <a:pt x="54" y="19"/>
                  </a:cubicBezTo>
                  <a:cubicBezTo>
                    <a:pt x="61" y="19"/>
                    <a:pt x="61" y="19"/>
                    <a:pt x="61" y="19"/>
                  </a:cubicBezTo>
                  <a:lnTo>
                    <a:pt x="61" y="51"/>
                  </a:lnTo>
                  <a:close/>
                  <a:moveTo>
                    <a:pt x="84" y="44"/>
                  </a:moveTo>
                  <a:cubicBezTo>
                    <a:pt x="84" y="47"/>
                    <a:pt x="83" y="48"/>
                    <a:pt x="82" y="50"/>
                  </a:cubicBezTo>
                  <a:cubicBezTo>
                    <a:pt x="81" y="51"/>
                    <a:pt x="80" y="51"/>
                    <a:pt x="78" y="51"/>
                  </a:cubicBezTo>
                  <a:cubicBezTo>
                    <a:pt x="77" y="51"/>
                    <a:pt x="75" y="51"/>
                    <a:pt x="74" y="51"/>
                  </a:cubicBezTo>
                  <a:cubicBezTo>
                    <a:pt x="74" y="50"/>
                    <a:pt x="73" y="50"/>
                    <a:pt x="72" y="49"/>
                  </a:cubicBezTo>
                  <a:cubicBezTo>
                    <a:pt x="72" y="51"/>
                    <a:pt x="72" y="51"/>
                    <a:pt x="72" y="51"/>
                  </a:cubicBezTo>
                  <a:cubicBezTo>
                    <a:pt x="65" y="51"/>
                    <a:pt x="65" y="51"/>
                    <a:pt x="65" y="51"/>
                  </a:cubicBezTo>
                  <a:cubicBezTo>
                    <a:pt x="65" y="8"/>
                    <a:pt x="65" y="8"/>
                    <a:pt x="65" y="8"/>
                  </a:cubicBezTo>
                  <a:cubicBezTo>
                    <a:pt x="72" y="8"/>
                    <a:pt x="72" y="8"/>
                    <a:pt x="72" y="8"/>
                  </a:cubicBezTo>
                  <a:cubicBezTo>
                    <a:pt x="72" y="22"/>
                    <a:pt x="72" y="22"/>
                    <a:pt x="72" y="22"/>
                  </a:cubicBezTo>
                  <a:cubicBezTo>
                    <a:pt x="73" y="21"/>
                    <a:pt x="74" y="20"/>
                    <a:pt x="74" y="20"/>
                  </a:cubicBezTo>
                  <a:cubicBezTo>
                    <a:pt x="75" y="19"/>
                    <a:pt x="76" y="19"/>
                    <a:pt x="77" y="19"/>
                  </a:cubicBezTo>
                  <a:cubicBezTo>
                    <a:pt x="79" y="19"/>
                    <a:pt x="81" y="19"/>
                    <a:pt x="82" y="21"/>
                  </a:cubicBezTo>
                  <a:cubicBezTo>
                    <a:pt x="83" y="22"/>
                    <a:pt x="84" y="24"/>
                    <a:pt x="84" y="27"/>
                  </a:cubicBezTo>
                  <a:lnTo>
                    <a:pt x="84" y="44"/>
                  </a:lnTo>
                  <a:close/>
                  <a:moveTo>
                    <a:pt x="106" y="36"/>
                  </a:moveTo>
                  <a:cubicBezTo>
                    <a:pt x="94" y="36"/>
                    <a:pt x="94" y="36"/>
                    <a:pt x="94" y="36"/>
                  </a:cubicBezTo>
                  <a:cubicBezTo>
                    <a:pt x="94" y="42"/>
                    <a:pt x="94" y="42"/>
                    <a:pt x="94" y="42"/>
                  </a:cubicBezTo>
                  <a:cubicBezTo>
                    <a:pt x="94" y="44"/>
                    <a:pt x="94" y="45"/>
                    <a:pt x="94" y="45"/>
                  </a:cubicBezTo>
                  <a:cubicBezTo>
                    <a:pt x="95" y="46"/>
                    <a:pt x="95" y="46"/>
                    <a:pt x="96" y="46"/>
                  </a:cubicBezTo>
                  <a:cubicBezTo>
                    <a:pt x="97" y="46"/>
                    <a:pt x="98" y="46"/>
                    <a:pt x="99" y="46"/>
                  </a:cubicBezTo>
                  <a:cubicBezTo>
                    <a:pt x="99" y="45"/>
                    <a:pt x="99" y="44"/>
                    <a:pt x="99" y="42"/>
                  </a:cubicBezTo>
                  <a:cubicBezTo>
                    <a:pt x="99" y="40"/>
                    <a:pt x="99" y="40"/>
                    <a:pt x="99" y="40"/>
                  </a:cubicBezTo>
                  <a:cubicBezTo>
                    <a:pt x="106" y="40"/>
                    <a:pt x="106" y="40"/>
                    <a:pt x="106" y="40"/>
                  </a:cubicBezTo>
                  <a:cubicBezTo>
                    <a:pt x="106" y="42"/>
                    <a:pt x="106" y="42"/>
                    <a:pt x="106" y="42"/>
                  </a:cubicBezTo>
                  <a:cubicBezTo>
                    <a:pt x="106" y="45"/>
                    <a:pt x="105" y="48"/>
                    <a:pt x="103" y="49"/>
                  </a:cubicBezTo>
                  <a:cubicBezTo>
                    <a:pt x="102" y="51"/>
                    <a:pt x="99" y="52"/>
                    <a:pt x="96" y="52"/>
                  </a:cubicBezTo>
                  <a:cubicBezTo>
                    <a:pt x="93" y="52"/>
                    <a:pt x="91" y="51"/>
                    <a:pt x="89" y="49"/>
                  </a:cubicBezTo>
                  <a:cubicBezTo>
                    <a:pt x="88" y="48"/>
                    <a:pt x="87" y="45"/>
                    <a:pt x="87" y="42"/>
                  </a:cubicBezTo>
                  <a:cubicBezTo>
                    <a:pt x="87" y="28"/>
                    <a:pt x="87" y="28"/>
                    <a:pt x="87" y="28"/>
                  </a:cubicBezTo>
                  <a:cubicBezTo>
                    <a:pt x="87" y="25"/>
                    <a:pt x="88" y="23"/>
                    <a:pt x="90" y="21"/>
                  </a:cubicBezTo>
                  <a:cubicBezTo>
                    <a:pt x="91" y="19"/>
                    <a:pt x="94" y="18"/>
                    <a:pt x="97" y="18"/>
                  </a:cubicBezTo>
                  <a:cubicBezTo>
                    <a:pt x="100" y="18"/>
                    <a:pt x="102" y="19"/>
                    <a:pt x="103" y="21"/>
                  </a:cubicBezTo>
                  <a:cubicBezTo>
                    <a:pt x="105" y="22"/>
                    <a:pt x="106" y="25"/>
                    <a:pt x="106" y="28"/>
                  </a:cubicBezTo>
                  <a:lnTo>
                    <a:pt x="106" y="36"/>
                  </a:lnTo>
                  <a:close/>
                </a:path>
              </a:pathLst>
            </a:custGeom>
            <a:grpFill/>
            <a:ln>
              <a:noFill/>
            </a:ln>
          </p:spPr>
          <p:txBody>
            <a:bodyPr vert="horz" wrap="square" lIns="91440" tIns="45720" rIns="91440" bIns="45720" numCol="1" anchor="t" anchorCtr="0" compatLnSpc="1"/>
            <a:lstStyle/>
            <a:p>
              <a:endParaRPr lang="id-ID">
                <a:cs typeface="+mn-ea"/>
                <a:sym typeface="+mn-lt"/>
              </a:endParaRPr>
            </a:p>
          </p:txBody>
        </p:sp>
        <p:sp>
          <p:nvSpPr>
            <p:cNvPr id="1048746" name="Freeform 28"/>
            <p:cNvSpPr/>
            <p:nvPr/>
          </p:nvSpPr>
          <p:spPr bwMode="auto">
            <a:xfrm>
              <a:off x="8755063" y="2519363"/>
              <a:ext cx="19050" cy="26988"/>
            </a:xfrm>
            <a:custGeom>
              <a:avLst/>
              <a:gdLst>
                <a:gd name="T0" fmla="*/ 2 w 5"/>
                <a:gd name="T1" fmla="*/ 0 h 7"/>
                <a:gd name="T2" fmla="*/ 0 w 5"/>
                <a:gd name="T3" fmla="*/ 1 h 7"/>
                <a:gd name="T4" fmla="*/ 0 w 5"/>
                <a:gd name="T5" fmla="*/ 4 h 7"/>
                <a:gd name="T6" fmla="*/ 0 w 5"/>
                <a:gd name="T7" fmla="*/ 7 h 7"/>
                <a:gd name="T8" fmla="*/ 5 w 5"/>
                <a:gd name="T9" fmla="*/ 7 h 7"/>
                <a:gd name="T10" fmla="*/ 5 w 5"/>
                <a:gd name="T11" fmla="*/ 4 h 7"/>
                <a:gd name="T12" fmla="*/ 4 w 5"/>
                <a:gd name="T13" fmla="*/ 1 h 7"/>
                <a:gd name="T14" fmla="*/ 2 w 5"/>
                <a:gd name="T15" fmla="*/ 0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7">
                  <a:moveTo>
                    <a:pt x="2" y="0"/>
                  </a:moveTo>
                  <a:cubicBezTo>
                    <a:pt x="1" y="0"/>
                    <a:pt x="1" y="0"/>
                    <a:pt x="0" y="1"/>
                  </a:cubicBezTo>
                  <a:cubicBezTo>
                    <a:pt x="0" y="1"/>
                    <a:pt x="0" y="2"/>
                    <a:pt x="0" y="4"/>
                  </a:cubicBezTo>
                  <a:cubicBezTo>
                    <a:pt x="0" y="7"/>
                    <a:pt x="0" y="7"/>
                    <a:pt x="0" y="7"/>
                  </a:cubicBezTo>
                  <a:cubicBezTo>
                    <a:pt x="5" y="7"/>
                    <a:pt x="5" y="7"/>
                    <a:pt x="5" y="7"/>
                  </a:cubicBezTo>
                  <a:cubicBezTo>
                    <a:pt x="5" y="4"/>
                    <a:pt x="5" y="4"/>
                    <a:pt x="5" y="4"/>
                  </a:cubicBezTo>
                  <a:cubicBezTo>
                    <a:pt x="5" y="2"/>
                    <a:pt x="5" y="1"/>
                    <a:pt x="4" y="1"/>
                  </a:cubicBezTo>
                  <a:cubicBezTo>
                    <a:pt x="4" y="0"/>
                    <a:pt x="3" y="0"/>
                    <a:pt x="2" y="0"/>
                  </a:cubicBezTo>
                  <a:close/>
                </a:path>
              </a:pathLst>
            </a:custGeom>
            <a:grpFill/>
            <a:ln>
              <a:noFill/>
            </a:ln>
          </p:spPr>
          <p:txBody>
            <a:bodyPr vert="horz" wrap="square" lIns="91440" tIns="45720" rIns="91440" bIns="45720" numCol="1" anchor="t" anchorCtr="0" compatLnSpc="1"/>
            <a:lstStyle/>
            <a:p>
              <a:endParaRPr lang="id-ID">
                <a:cs typeface="+mn-ea"/>
                <a:sym typeface="+mn-lt"/>
              </a:endParaRPr>
            </a:p>
          </p:txBody>
        </p:sp>
        <p:sp>
          <p:nvSpPr>
            <p:cNvPr id="1048747" name="Freeform 29"/>
            <p:cNvSpPr/>
            <p:nvPr/>
          </p:nvSpPr>
          <p:spPr bwMode="auto">
            <a:xfrm>
              <a:off x="8672513" y="2519363"/>
              <a:ext cx="19050" cy="82550"/>
            </a:xfrm>
            <a:custGeom>
              <a:avLst/>
              <a:gdLst>
                <a:gd name="T0" fmla="*/ 2 w 5"/>
                <a:gd name="T1" fmla="*/ 0 h 22"/>
                <a:gd name="T2" fmla="*/ 1 w 5"/>
                <a:gd name="T3" fmla="*/ 0 h 22"/>
                <a:gd name="T4" fmla="*/ 0 w 5"/>
                <a:gd name="T5" fmla="*/ 1 h 22"/>
                <a:gd name="T6" fmla="*/ 0 w 5"/>
                <a:gd name="T7" fmla="*/ 21 h 22"/>
                <a:gd name="T8" fmla="*/ 1 w 5"/>
                <a:gd name="T9" fmla="*/ 22 h 22"/>
                <a:gd name="T10" fmla="*/ 3 w 5"/>
                <a:gd name="T11" fmla="*/ 22 h 22"/>
                <a:gd name="T12" fmla="*/ 5 w 5"/>
                <a:gd name="T13" fmla="*/ 22 h 22"/>
                <a:gd name="T14" fmla="*/ 5 w 5"/>
                <a:gd name="T15" fmla="*/ 20 h 22"/>
                <a:gd name="T16" fmla="*/ 5 w 5"/>
                <a:gd name="T17" fmla="*/ 3 h 22"/>
                <a:gd name="T18" fmla="*/ 4 w 5"/>
                <a:gd name="T19" fmla="*/ 1 h 22"/>
                <a:gd name="T20" fmla="*/ 2 w 5"/>
                <a:gd name="T21"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 h="22">
                  <a:moveTo>
                    <a:pt x="2" y="0"/>
                  </a:moveTo>
                  <a:cubicBezTo>
                    <a:pt x="2" y="0"/>
                    <a:pt x="2" y="0"/>
                    <a:pt x="1" y="0"/>
                  </a:cubicBezTo>
                  <a:cubicBezTo>
                    <a:pt x="1" y="0"/>
                    <a:pt x="0" y="1"/>
                    <a:pt x="0" y="1"/>
                  </a:cubicBezTo>
                  <a:cubicBezTo>
                    <a:pt x="0" y="21"/>
                    <a:pt x="0" y="21"/>
                    <a:pt x="0" y="21"/>
                  </a:cubicBezTo>
                  <a:cubicBezTo>
                    <a:pt x="0" y="22"/>
                    <a:pt x="1" y="22"/>
                    <a:pt x="1" y="22"/>
                  </a:cubicBezTo>
                  <a:cubicBezTo>
                    <a:pt x="2" y="22"/>
                    <a:pt x="2" y="22"/>
                    <a:pt x="3" y="22"/>
                  </a:cubicBezTo>
                  <a:cubicBezTo>
                    <a:pt x="4" y="22"/>
                    <a:pt x="4" y="22"/>
                    <a:pt x="5" y="22"/>
                  </a:cubicBezTo>
                  <a:cubicBezTo>
                    <a:pt x="5" y="21"/>
                    <a:pt x="5" y="21"/>
                    <a:pt x="5" y="20"/>
                  </a:cubicBezTo>
                  <a:cubicBezTo>
                    <a:pt x="5" y="3"/>
                    <a:pt x="5" y="3"/>
                    <a:pt x="5" y="3"/>
                  </a:cubicBezTo>
                  <a:cubicBezTo>
                    <a:pt x="5" y="2"/>
                    <a:pt x="5" y="1"/>
                    <a:pt x="4" y="1"/>
                  </a:cubicBezTo>
                  <a:cubicBezTo>
                    <a:pt x="4" y="0"/>
                    <a:pt x="3" y="0"/>
                    <a:pt x="2" y="0"/>
                  </a:cubicBezTo>
                  <a:close/>
                </a:path>
              </a:pathLst>
            </a:custGeom>
            <a:grpFill/>
            <a:ln>
              <a:noFill/>
            </a:ln>
          </p:spPr>
          <p:txBody>
            <a:bodyPr vert="horz" wrap="square" lIns="91440" tIns="45720" rIns="91440" bIns="45720" numCol="1" anchor="t" anchorCtr="0" compatLnSpc="1"/>
            <a:lstStyle/>
            <a:p>
              <a:endParaRPr lang="id-ID">
                <a:cs typeface="+mn-ea"/>
                <a:sym typeface="+mn-lt"/>
              </a:endParaRPr>
            </a:p>
          </p:txBody>
        </p:sp>
        <p:sp>
          <p:nvSpPr>
            <p:cNvPr id="1048748" name="Freeform 30"/>
            <p:cNvSpPr/>
            <p:nvPr/>
          </p:nvSpPr>
          <p:spPr bwMode="auto">
            <a:xfrm>
              <a:off x="8493126" y="2208213"/>
              <a:ext cx="101600" cy="179388"/>
            </a:xfrm>
            <a:custGeom>
              <a:avLst/>
              <a:gdLst>
                <a:gd name="T0" fmla="*/ 21 w 64"/>
                <a:gd name="T1" fmla="*/ 113 h 113"/>
                <a:gd name="T2" fmla="*/ 40 w 64"/>
                <a:gd name="T3" fmla="*/ 113 h 113"/>
                <a:gd name="T4" fmla="*/ 40 w 64"/>
                <a:gd name="T5" fmla="*/ 66 h 113"/>
                <a:gd name="T6" fmla="*/ 64 w 64"/>
                <a:gd name="T7" fmla="*/ 0 h 113"/>
                <a:gd name="T8" fmla="*/ 42 w 64"/>
                <a:gd name="T9" fmla="*/ 0 h 113"/>
                <a:gd name="T10" fmla="*/ 31 w 64"/>
                <a:gd name="T11" fmla="*/ 45 h 113"/>
                <a:gd name="T12" fmla="*/ 31 w 64"/>
                <a:gd name="T13" fmla="*/ 45 h 113"/>
                <a:gd name="T14" fmla="*/ 19 w 64"/>
                <a:gd name="T15" fmla="*/ 0 h 113"/>
                <a:gd name="T16" fmla="*/ 0 w 64"/>
                <a:gd name="T17" fmla="*/ 0 h 113"/>
                <a:gd name="T18" fmla="*/ 21 w 64"/>
                <a:gd name="T19" fmla="*/ 68 h 113"/>
                <a:gd name="T20" fmla="*/ 21 w 64"/>
                <a:gd name="T21" fmla="*/ 113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 h="113">
                  <a:moveTo>
                    <a:pt x="21" y="113"/>
                  </a:moveTo>
                  <a:lnTo>
                    <a:pt x="40" y="113"/>
                  </a:lnTo>
                  <a:lnTo>
                    <a:pt x="40" y="66"/>
                  </a:lnTo>
                  <a:lnTo>
                    <a:pt x="64" y="0"/>
                  </a:lnTo>
                  <a:lnTo>
                    <a:pt x="42" y="0"/>
                  </a:lnTo>
                  <a:lnTo>
                    <a:pt x="31" y="45"/>
                  </a:lnTo>
                  <a:lnTo>
                    <a:pt x="31" y="45"/>
                  </a:lnTo>
                  <a:lnTo>
                    <a:pt x="19" y="0"/>
                  </a:lnTo>
                  <a:lnTo>
                    <a:pt x="0" y="0"/>
                  </a:lnTo>
                  <a:lnTo>
                    <a:pt x="21" y="68"/>
                  </a:lnTo>
                  <a:lnTo>
                    <a:pt x="21" y="113"/>
                  </a:lnTo>
                  <a:close/>
                </a:path>
              </a:pathLst>
            </a:custGeom>
            <a:grpFill/>
            <a:ln>
              <a:noFill/>
            </a:ln>
          </p:spPr>
          <p:txBody>
            <a:bodyPr vert="horz" wrap="square" lIns="91440" tIns="45720" rIns="91440" bIns="45720" numCol="1" anchor="t" anchorCtr="0" compatLnSpc="1"/>
            <a:lstStyle/>
            <a:p>
              <a:endParaRPr lang="id-ID">
                <a:cs typeface="+mn-ea"/>
                <a:sym typeface="+mn-lt"/>
              </a:endParaRPr>
            </a:p>
          </p:txBody>
        </p:sp>
        <p:sp>
          <p:nvSpPr>
            <p:cNvPr id="1048749" name="Freeform 31"/>
            <p:cNvSpPr>
              <a:spLocks noEditPoints="1"/>
            </p:cNvSpPr>
            <p:nvPr/>
          </p:nvSpPr>
          <p:spPr bwMode="auto">
            <a:xfrm>
              <a:off x="8594726" y="2252663"/>
              <a:ext cx="77788" cy="139700"/>
            </a:xfrm>
            <a:custGeom>
              <a:avLst/>
              <a:gdLst>
                <a:gd name="T0" fmla="*/ 11 w 21"/>
                <a:gd name="T1" fmla="*/ 37 h 37"/>
                <a:gd name="T2" fmla="*/ 18 w 21"/>
                <a:gd name="T3" fmla="*/ 34 h 37"/>
                <a:gd name="T4" fmla="*/ 21 w 21"/>
                <a:gd name="T5" fmla="*/ 27 h 37"/>
                <a:gd name="T6" fmla="*/ 21 w 21"/>
                <a:gd name="T7" fmla="*/ 9 h 37"/>
                <a:gd name="T8" fmla="*/ 18 w 21"/>
                <a:gd name="T9" fmla="*/ 2 h 37"/>
                <a:gd name="T10" fmla="*/ 11 w 21"/>
                <a:gd name="T11" fmla="*/ 0 h 37"/>
                <a:gd name="T12" fmla="*/ 3 w 21"/>
                <a:gd name="T13" fmla="*/ 2 h 37"/>
                <a:gd name="T14" fmla="*/ 0 w 21"/>
                <a:gd name="T15" fmla="*/ 9 h 37"/>
                <a:gd name="T16" fmla="*/ 0 w 21"/>
                <a:gd name="T17" fmla="*/ 27 h 37"/>
                <a:gd name="T18" fmla="*/ 3 w 21"/>
                <a:gd name="T19" fmla="*/ 34 h 37"/>
                <a:gd name="T20" fmla="*/ 11 w 21"/>
                <a:gd name="T21" fmla="*/ 37 h 37"/>
                <a:gd name="T22" fmla="*/ 8 w 21"/>
                <a:gd name="T23" fmla="*/ 8 h 37"/>
                <a:gd name="T24" fmla="*/ 8 w 21"/>
                <a:gd name="T25" fmla="*/ 7 h 37"/>
                <a:gd name="T26" fmla="*/ 11 w 21"/>
                <a:gd name="T27" fmla="*/ 6 h 37"/>
                <a:gd name="T28" fmla="*/ 13 w 21"/>
                <a:gd name="T29" fmla="*/ 7 h 37"/>
                <a:gd name="T30" fmla="*/ 14 w 21"/>
                <a:gd name="T31" fmla="*/ 8 h 37"/>
                <a:gd name="T32" fmla="*/ 14 w 21"/>
                <a:gd name="T33" fmla="*/ 28 h 37"/>
                <a:gd name="T34" fmla="*/ 13 w 21"/>
                <a:gd name="T35" fmla="*/ 30 h 37"/>
                <a:gd name="T36" fmla="*/ 11 w 21"/>
                <a:gd name="T37" fmla="*/ 31 h 37"/>
                <a:gd name="T38" fmla="*/ 8 w 21"/>
                <a:gd name="T39" fmla="*/ 30 h 37"/>
                <a:gd name="T40" fmla="*/ 8 w 21"/>
                <a:gd name="T41" fmla="*/ 28 h 37"/>
                <a:gd name="T42" fmla="*/ 8 w 21"/>
                <a:gd name="T43" fmla="*/ 8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 h="37">
                  <a:moveTo>
                    <a:pt x="11" y="37"/>
                  </a:moveTo>
                  <a:cubicBezTo>
                    <a:pt x="14" y="37"/>
                    <a:pt x="16" y="36"/>
                    <a:pt x="18" y="34"/>
                  </a:cubicBezTo>
                  <a:cubicBezTo>
                    <a:pt x="20" y="32"/>
                    <a:pt x="21" y="30"/>
                    <a:pt x="21" y="27"/>
                  </a:cubicBezTo>
                  <a:cubicBezTo>
                    <a:pt x="21" y="9"/>
                    <a:pt x="21" y="9"/>
                    <a:pt x="21" y="9"/>
                  </a:cubicBezTo>
                  <a:cubicBezTo>
                    <a:pt x="21" y="6"/>
                    <a:pt x="20" y="4"/>
                    <a:pt x="18" y="2"/>
                  </a:cubicBezTo>
                  <a:cubicBezTo>
                    <a:pt x="16" y="1"/>
                    <a:pt x="14" y="0"/>
                    <a:pt x="11" y="0"/>
                  </a:cubicBezTo>
                  <a:cubicBezTo>
                    <a:pt x="8" y="0"/>
                    <a:pt x="5" y="1"/>
                    <a:pt x="3" y="2"/>
                  </a:cubicBezTo>
                  <a:cubicBezTo>
                    <a:pt x="1" y="4"/>
                    <a:pt x="0" y="6"/>
                    <a:pt x="0" y="9"/>
                  </a:cubicBezTo>
                  <a:cubicBezTo>
                    <a:pt x="0" y="27"/>
                    <a:pt x="0" y="27"/>
                    <a:pt x="0" y="27"/>
                  </a:cubicBezTo>
                  <a:cubicBezTo>
                    <a:pt x="0" y="30"/>
                    <a:pt x="1" y="32"/>
                    <a:pt x="3" y="34"/>
                  </a:cubicBezTo>
                  <a:cubicBezTo>
                    <a:pt x="5" y="36"/>
                    <a:pt x="7" y="37"/>
                    <a:pt x="11" y="37"/>
                  </a:cubicBezTo>
                  <a:close/>
                  <a:moveTo>
                    <a:pt x="8" y="8"/>
                  </a:moveTo>
                  <a:cubicBezTo>
                    <a:pt x="8" y="8"/>
                    <a:pt x="8" y="7"/>
                    <a:pt x="8" y="7"/>
                  </a:cubicBezTo>
                  <a:cubicBezTo>
                    <a:pt x="9" y="6"/>
                    <a:pt x="10" y="6"/>
                    <a:pt x="11" y="6"/>
                  </a:cubicBezTo>
                  <a:cubicBezTo>
                    <a:pt x="12" y="6"/>
                    <a:pt x="12" y="6"/>
                    <a:pt x="13" y="7"/>
                  </a:cubicBezTo>
                  <a:cubicBezTo>
                    <a:pt x="13" y="7"/>
                    <a:pt x="14" y="8"/>
                    <a:pt x="14" y="8"/>
                  </a:cubicBezTo>
                  <a:cubicBezTo>
                    <a:pt x="14" y="28"/>
                    <a:pt x="14" y="28"/>
                    <a:pt x="14" y="28"/>
                  </a:cubicBezTo>
                  <a:cubicBezTo>
                    <a:pt x="14" y="28"/>
                    <a:pt x="13" y="29"/>
                    <a:pt x="13" y="30"/>
                  </a:cubicBezTo>
                  <a:cubicBezTo>
                    <a:pt x="12" y="30"/>
                    <a:pt x="12" y="31"/>
                    <a:pt x="11" y="31"/>
                  </a:cubicBezTo>
                  <a:cubicBezTo>
                    <a:pt x="10" y="31"/>
                    <a:pt x="9" y="30"/>
                    <a:pt x="8" y="30"/>
                  </a:cubicBezTo>
                  <a:cubicBezTo>
                    <a:pt x="8" y="29"/>
                    <a:pt x="8" y="28"/>
                    <a:pt x="8" y="28"/>
                  </a:cubicBezTo>
                  <a:lnTo>
                    <a:pt x="8" y="8"/>
                  </a:lnTo>
                  <a:close/>
                </a:path>
              </a:pathLst>
            </a:custGeom>
            <a:grpFill/>
            <a:ln>
              <a:noFill/>
            </a:ln>
          </p:spPr>
          <p:txBody>
            <a:bodyPr vert="horz" wrap="square" lIns="91440" tIns="45720" rIns="91440" bIns="45720" numCol="1" anchor="t" anchorCtr="0" compatLnSpc="1"/>
            <a:lstStyle/>
            <a:p>
              <a:endParaRPr lang="id-ID">
                <a:cs typeface="+mn-ea"/>
                <a:sym typeface="+mn-lt"/>
              </a:endParaRPr>
            </a:p>
          </p:txBody>
        </p:sp>
        <p:sp>
          <p:nvSpPr>
            <p:cNvPr id="1048750" name="Freeform 32"/>
            <p:cNvSpPr/>
            <p:nvPr/>
          </p:nvSpPr>
          <p:spPr bwMode="auto">
            <a:xfrm>
              <a:off x="8696326" y="2255838"/>
              <a:ext cx="74613" cy="131763"/>
            </a:xfrm>
            <a:custGeom>
              <a:avLst/>
              <a:gdLst>
                <a:gd name="T0" fmla="*/ 5 w 20"/>
                <a:gd name="T1" fmla="*/ 35 h 35"/>
                <a:gd name="T2" fmla="*/ 9 w 20"/>
                <a:gd name="T3" fmla="*/ 34 h 35"/>
                <a:gd name="T4" fmla="*/ 13 w 20"/>
                <a:gd name="T5" fmla="*/ 31 h 35"/>
                <a:gd name="T6" fmla="*/ 13 w 20"/>
                <a:gd name="T7" fmla="*/ 35 h 35"/>
                <a:gd name="T8" fmla="*/ 20 w 20"/>
                <a:gd name="T9" fmla="*/ 35 h 35"/>
                <a:gd name="T10" fmla="*/ 20 w 20"/>
                <a:gd name="T11" fmla="*/ 0 h 35"/>
                <a:gd name="T12" fmla="*/ 13 w 20"/>
                <a:gd name="T13" fmla="*/ 0 h 35"/>
                <a:gd name="T14" fmla="*/ 13 w 20"/>
                <a:gd name="T15" fmla="*/ 26 h 35"/>
                <a:gd name="T16" fmla="*/ 11 w 20"/>
                <a:gd name="T17" fmla="*/ 28 h 35"/>
                <a:gd name="T18" fmla="*/ 9 w 20"/>
                <a:gd name="T19" fmla="*/ 29 h 35"/>
                <a:gd name="T20" fmla="*/ 8 w 20"/>
                <a:gd name="T21" fmla="*/ 28 h 35"/>
                <a:gd name="T22" fmla="*/ 7 w 20"/>
                <a:gd name="T23" fmla="*/ 27 h 35"/>
                <a:gd name="T24" fmla="*/ 7 w 20"/>
                <a:gd name="T25" fmla="*/ 0 h 35"/>
                <a:gd name="T26" fmla="*/ 0 w 20"/>
                <a:gd name="T27" fmla="*/ 0 h 35"/>
                <a:gd name="T28" fmla="*/ 0 w 20"/>
                <a:gd name="T29" fmla="*/ 29 h 35"/>
                <a:gd name="T30" fmla="*/ 1 w 20"/>
                <a:gd name="T31" fmla="*/ 34 h 35"/>
                <a:gd name="T32" fmla="*/ 5 w 20"/>
                <a:gd name="T33"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35">
                  <a:moveTo>
                    <a:pt x="5" y="35"/>
                  </a:moveTo>
                  <a:cubicBezTo>
                    <a:pt x="6" y="35"/>
                    <a:pt x="8" y="35"/>
                    <a:pt x="9" y="34"/>
                  </a:cubicBezTo>
                  <a:cubicBezTo>
                    <a:pt x="10" y="33"/>
                    <a:pt x="12" y="32"/>
                    <a:pt x="13" y="31"/>
                  </a:cubicBezTo>
                  <a:cubicBezTo>
                    <a:pt x="13" y="35"/>
                    <a:pt x="13" y="35"/>
                    <a:pt x="13" y="35"/>
                  </a:cubicBezTo>
                  <a:cubicBezTo>
                    <a:pt x="20" y="35"/>
                    <a:pt x="20" y="35"/>
                    <a:pt x="20" y="35"/>
                  </a:cubicBezTo>
                  <a:cubicBezTo>
                    <a:pt x="20" y="0"/>
                    <a:pt x="20" y="0"/>
                    <a:pt x="20" y="0"/>
                  </a:cubicBezTo>
                  <a:cubicBezTo>
                    <a:pt x="13" y="0"/>
                    <a:pt x="13" y="0"/>
                    <a:pt x="13" y="0"/>
                  </a:cubicBezTo>
                  <a:cubicBezTo>
                    <a:pt x="13" y="26"/>
                    <a:pt x="13" y="26"/>
                    <a:pt x="13" y="26"/>
                  </a:cubicBezTo>
                  <a:cubicBezTo>
                    <a:pt x="13" y="27"/>
                    <a:pt x="12" y="28"/>
                    <a:pt x="11" y="28"/>
                  </a:cubicBezTo>
                  <a:cubicBezTo>
                    <a:pt x="10" y="29"/>
                    <a:pt x="9" y="29"/>
                    <a:pt x="9" y="29"/>
                  </a:cubicBezTo>
                  <a:cubicBezTo>
                    <a:pt x="8" y="29"/>
                    <a:pt x="8" y="29"/>
                    <a:pt x="8" y="28"/>
                  </a:cubicBezTo>
                  <a:cubicBezTo>
                    <a:pt x="7" y="28"/>
                    <a:pt x="7" y="27"/>
                    <a:pt x="7" y="27"/>
                  </a:cubicBezTo>
                  <a:cubicBezTo>
                    <a:pt x="7" y="0"/>
                    <a:pt x="7" y="0"/>
                    <a:pt x="7" y="0"/>
                  </a:cubicBezTo>
                  <a:cubicBezTo>
                    <a:pt x="0" y="0"/>
                    <a:pt x="0" y="0"/>
                    <a:pt x="0" y="0"/>
                  </a:cubicBezTo>
                  <a:cubicBezTo>
                    <a:pt x="0" y="29"/>
                    <a:pt x="0" y="29"/>
                    <a:pt x="0" y="29"/>
                  </a:cubicBezTo>
                  <a:cubicBezTo>
                    <a:pt x="0" y="31"/>
                    <a:pt x="0" y="33"/>
                    <a:pt x="1" y="34"/>
                  </a:cubicBezTo>
                  <a:cubicBezTo>
                    <a:pt x="2" y="35"/>
                    <a:pt x="3" y="35"/>
                    <a:pt x="5" y="35"/>
                  </a:cubicBezTo>
                  <a:close/>
                </a:path>
              </a:pathLst>
            </a:custGeom>
            <a:grpFill/>
            <a:ln>
              <a:noFill/>
            </a:ln>
          </p:spPr>
          <p:txBody>
            <a:bodyPr vert="horz" wrap="square" lIns="91440" tIns="45720" rIns="91440" bIns="45720" numCol="1" anchor="t" anchorCtr="0" compatLnSpc="1"/>
            <a:lstStyle/>
            <a:p>
              <a:endParaRPr lang="id-ID">
                <a:cs typeface="+mn-ea"/>
                <a:sym typeface="+mn-lt"/>
              </a:endParaRPr>
            </a:p>
          </p:txBody>
        </p:sp>
      </p:grpSp>
      <p:sp>
        <p:nvSpPr>
          <p:cNvPr id="1048751" name="矩形 47"/>
          <p:cNvSpPr/>
          <p:nvPr/>
        </p:nvSpPr>
        <p:spPr>
          <a:xfrm>
            <a:off x="4075784" y="4618183"/>
            <a:ext cx="3842164" cy="400110"/>
          </a:xfrm>
          <a:prstGeom prst="rect">
            <a:avLst/>
          </a:prstGeom>
        </p:spPr>
        <p:txBody>
          <a:bodyPr wrap="square">
            <a:spAutoFit/>
          </a:bodyPr>
          <a:lstStyle/>
          <a:p>
            <a:pPr algn="ctr">
              <a:spcBef>
                <a:spcPct val="0"/>
              </a:spcBef>
            </a:pPr>
            <a:r>
              <a:rPr lang="zh-CN" altLang="en-US" sz="2000" b="1" dirty="0">
                <a:cs typeface="+mn-ea"/>
                <a:sym typeface="+mn-lt"/>
              </a:rPr>
              <a:t>机器学习：鲍鱼年龄预测</a:t>
            </a:r>
            <a:endParaRPr lang="en-US" altLang="zh-CN" sz="2000" b="1" dirty="0">
              <a:cs typeface="+mn-ea"/>
              <a:sym typeface="+mn-lt"/>
            </a:endParaRPr>
          </a:p>
        </p:txBody>
      </p:sp>
      <p:pic>
        <p:nvPicPr>
          <p:cNvPr id="4" name="图片 3">
            <a:extLst>
              <a:ext uri="{FF2B5EF4-FFF2-40B4-BE49-F238E27FC236}">
                <a16:creationId xmlns:a16="http://schemas.microsoft.com/office/drawing/2014/main" id="{24E95A4D-A006-D5F2-4D5A-553F10FB50A7}"/>
              </a:ext>
            </a:extLst>
          </p:cNvPr>
          <p:cNvPicPr>
            <a:picLocks noChangeAspect="1"/>
          </p:cNvPicPr>
          <p:nvPr/>
        </p:nvPicPr>
        <p:blipFill>
          <a:blip r:embed="rId3"/>
          <a:stretch>
            <a:fillRect/>
          </a:stretch>
        </p:blipFill>
        <p:spPr>
          <a:xfrm>
            <a:off x="2888597" y="919292"/>
            <a:ext cx="7288272" cy="3562714"/>
          </a:xfrm>
          <a:prstGeom prst="rect">
            <a:avLst/>
          </a:prstGeom>
        </p:spPr>
      </p:pic>
      <p:sp>
        <p:nvSpPr>
          <p:cNvPr id="6" name="文本框 5">
            <a:extLst>
              <a:ext uri="{FF2B5EF4-FFF2-40B4-BE49-F238E27FC236}">
                <a16:creationId xmlns:a16="http://schemas.microsoft.com/office/drawing/2014/main" id="{7E6C6CBB-B026-28F1-5908-7C7864C95101}"/>
              </a:ext>
            </a:extLst>
          </p:cNvPr>
          <p:cNvSpPr txBox="1"/>
          <p:nvPr/>
        </p:nvSpPr>
        <p:spPr>
          <a:xfrm>
            <a:off x="1701227" y="5088320"/>
            <a:ext cx="8789545" cy="1287532"/>
          </a:xfrm>
          <a:prstGeom prst="rect">
            <a:avLst/>
          </a:prstGeom>
          <a:noFill/>
          <a:ln w="28575">
            <a:solidFill>
              <a:srgbClr val="92D050"/>
            </a:solidFill>
          </a:ln>
        </p:spPr>
        <p:txBody>
          <a:bodyPr wrap="square" rtlCol="0">
            <a:spAutoFit/>
          </a:bodyPr>
          <a:lstStyle/>
          <a:p>
            <a:pPr marL="285750" indent="-285750">
              <a:lnSpc>
                <a:spcPct val="150000"/>
              </a:lnSpc>
              <a:buFont typeface="Arial" panose="020B0604020202020204" pitchFamily="34" charset="0"/>
              <a:buChar char="•"/>
            </a:pPr>
            <a:r>
              <a:rPr lang="zh-CN" altLang="en-US" dirty="0"/>
              <a:t>鲍鱼机器学习案例，使用鲍鱼各项物理测量（如长度、直径等）进行机器学习训练，以预测其生物年龄。</a:t>
            </a:r>
            <a:endParaRPr lang="en-US" altLang="zh-CN" dirty="0"/>
          </a:p>
          <a:p>
            <a:pPr marL="285750" indent="-285750">
              <a:lnSpc>
                <a:spcPct val="150000"/>
              </a:lnSpc>
              <a:buFont typeface="Arial" panose="020B0604020202020204" pitchFamily="34" charset="0"/>
              <a:buChar char="•"/>
            </a:pPr>
            <a:r>
              <a:rPr lang="zh-CN" altLang="en-US" dirty="0"/>
              <a:t>此界面体现出本系统高聚合、低耦合，要增添新功能稳定且操作简单。</a:t>
            </a:r>
          </a:p>
        </p:txBody>
      </p:sp>
      <p:pic>
        <p:nvPicPr>
          <p:cNvPr id="7" name="图片 6">
            <a:extLst>
              <a:ext uri="{FF2B5EF4-FFF2-40B4-BE49-F238E27FC236}">
                <a16:creationId xmlns:a16="http://schemas.microsoft.com/office/drawing/2014/main" id="{20D6AE22-0C00-D13C-B697-D4AA7C6669C4}"/>
              </a:ext>
            </a:extLst>
          </p:cNvPr>
          <p:cNvPicPr>
            <a:picLocks noChangeAspect="1"/>
          </p:cNvPicPr>
          <p:nvPr/>
        </p:nvPicPr>
        <p:blipFill>
          <a:blip r:embed="rId4"/>
          <a:stretch>
            <a:fillRect/>
          </a:stretch>
        </p:blipFill>
        <p:spPr>
          <a:xfrm>
            <a:off x="6463322" y="1741652"/>
            <a:ext cx="3673231" cy="1842662"/>
          </a:xfrm>
          <a:prstGeom prst="rect">
            <a:avLst/>
          </a:prstGeom>
        </p:spPr>
      </p:pic>
      <p:cxnSp>
        <p:nvCxnSpPr>
          <p:cNvPr id="8" name="直接箭头连接符 7">
            <a:extLst>
              <a:ext uri="{FF2B5EF4-FFF2-40B4-BE49-F238E27FC236}">
                <a16:creationId xmlns:a16="http://schemas.microsoft.com/office/drawing/2014/main" id="{4341E2DC-A04E-BFC8-824D-184F1CFCAE0E}"/>
              </a:ext>
            </a:extLst>
          </p:cNvPr>
          <p:cNvCxnSpPr>
            <a:cxnSpLocks/>
          </p:cNvCxnSpPr>
          <p:nvPr/>
        </p:nvCxnSpPr>
        <p:spPr>
          <a:xfrm flipH="1">
            <a:off x="7713785" y="3226047"/>
            <a:ext cx="1961661" cy="1792246"/>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 name="矩形 1">
            <a:extLst>
              <a:ext uri="{FF2B5EF4-FFF2-40B4-BE49-F238E27FC236}">
                <a16:creationId xmlns:a16="http://schemas.microsoft.com/office/drawing/2014/main" id="{153BF384-4D69-F889-B102-AE7A00C7BDB5}"/>
              </a:ext>
            </a:extLst>
          </p:cNvPr>
          <p:cNvSpPr/>
          <p:nvPr/>
        </p:nvSpPr>
        <p:spPr>
          <a:xfrm>
            <a:off x="636052" y="560433"/>
            <a:ext cx="3655180" cy="287783"/>
          </a:xfrm>
          <a:prstGeom prst="rect">
            <a:avLst/>
          </a:prstGeom>
          <a:solidFill>
            <a:srgbClr val="F2F2F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600" advClick="0" advTm="10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48738"/>
                                        </p:tgtEl>
                                        <p:attrNameLst>
                                          <p:attrName>style.visibility</p:attrName>
                                        </p:attrNameLst>
                                      </p:cBhvr>
                                      <p:to>
                                        <p:strVal val="visible"/>
                                      </p:to>
                                    </p:set>
                                    <p:animEffect transition="in" filter="wipe(left)">
                                      <p:cBhvr>
                                        <p:cTn id="7" dur="500"/>
                                        <p:tgtEl>
                                          <p:spTgt spid="1048738"/>
                                        </p:tgtEl>
                                      </p:cBhvr>
                                    </p:animEffect>
                                  </p:childTnLst>
                                </p:cTn>
                              </p:par>
                            </p:childTnLst>
                          </p:cTn>
                        </p:par>
                        <p:par>
                          <p:cTn id="8" fill="hold">
                            <p:stCondLst>
                              <p:cond delay="500"/>
                            </p:stCondLst>
                            <p:childTnLst>
                              <p:par>
                                <p:cTn id="9" presetID="22" presetClass="entr" presetSubtype="2" fill="hold" grpId="0" nodeType="afterEffect">
                                  <p:stCondLst>
                                    <p:cond delay="0"/>
                                  </p:stCondLst>
                                  <p:childTnLst>
                                    <p:set>
                                      <p:cBhvr>
                                        <p:cTn id="10" dur="1" fill="hold">
                                          <p:stCondLst>
                                            <p:cond delay="0"/>
                                          </p:stCondLst>
                                        </p:cTn>
                                        <p:tgtEl>
                                          <p:spTgt spid="1048744"/>
                                        </p:tgtEl>
                                        <p:attrNameLst>
                                          <p:attrName>style.visibility</p:attrName>
                                        </p:attrNameLst>
                                      </p:cBhvr>
                                      <p:to>
                                        <p:strVal val="visible"/>
                                      </p:to>
                                    </p:set>
                                    <p:animEffect transition="in" filter="wipe(right)">
                                      <p:cBhvr>
                                        <p:cTn id="11" dur="500"/>
                                        <p:tgtEl>
                                          <p:spTgt spid="1048744"/>
                                        </p:tgtEl>
                                      </p:cBhvr>
                                    </p:animEffect>
                                  </p:childTnLst>
                                </p:cTn>
                              </p:par>
                              <p:par>
                                <p:cTn id="12" presetID="22" presetClass="entr" presetSubtype="2" fill="hold" nodeType="withEffect">
                                  <p:stCondLst>
                                    <p:cond delay="0"/>
                                  </p:stCondLst>
                                  <p:childTnLst>
                                    <p:set>
                                      <p:cBhvr>
                                        <p:cTn id="13" dur="1" fill="hold">
                                          <p:stCondLst>
                                            <p:cond delay="0"/>
                                          </p:stCondLst>
                                        </p:cTn>
                                        <p:tgtEl>
                                          <p:spTgt spid="137"/>
                                        </p:tgtEl>
                                        <p:attrNameLst>
                                          <p:attrName>style.visibility</p:attrName>
                                        </p:attrNameLst>
                                      </p:cBhvr>
                                      <p:to>
                                        <p:strVal val="visible"/>
                                      </p:to>
                                    </p:set>
                                    <p:animEffect transition="in" filter="wipe(right)">
                                      <p:cBhvr>
                                        <p:cTn id="14" dur="500"/>
                                        <p:tgtEl>
                                          <p:spTgt spid="137"/>
                                        </p:tgtEl>
                                      </p:cBhvr>
                                    </p:animEffect>
                                  </p:childTnLst>
                                </p:cTn>
                              </p:par>
                              <p:par>
                                <p:cTn id="15" presetID="22" presetClass="entr" presetSubtype="2" fill="hold" grpId="0" nodeType="withEffect">
                                  <p:stCondLst>
                                    <p:cond delay="0"/>
                                  </p:stCondLst>
                                  <p:childTnLst>
                                    <p:set>
                                      <p:cBhvr>
                                        <p:cTn id="16" dur="1" fill="hold">
                                          <p:stCondLst>
                                            <p:cond delay="0"/>
                                          </p:stCondLst>
                                        </p:cTn>
                                        <p:tgtEl>
                                          <p:spTgt spid="1048737"/>
                                        </p:tgtEl>
                                        <p:attrNameLst>
                                          <p:attrName>style.visibility</p:attrName>
                                        </p:attrNameLst>
                                      </p:cBhvr>
                                      <p:to>
                                        <p:strVal val="visible"/>
                                      </p:to>
                                    </p:set>
                                    <p:animEffect transition="in" filter="wipe(right)">
                                      <p:cBhvr>
                                        <p:cTn id="17" dur="500"/>
                                        <p:tgtEl>
                                          <p:spTgt spid="1048737"/>
                                        </p:tgtEl>
                                      </p:cBhvr>
                                    </p:animEffect>
                                  </p:childTnLst>
                                </p:cTn>
                              </p:par>
                              <p:par>
                                <p:cTn id="18" presetID="22" presetClass="entr" presetSubtype="2" fill="hold" grpId="0" nodeType="withEffect">
                                  <p:stCondLst>
                                    <p:cond delay="0"/>
                                  </p:stCondLst>
                                  <p:childTnLst>
                                    <p:set>
                                      <p:cBhvr>
                                        <p:cTn id="19" dur="1" fill="hold">
                                          <p:stCondLst>
                                            <p:cond delay="0"/>
                                          </p:stCondLst>
                                        </p:cTn>
                                        <p:tgtEl>
                                          <p:spTgt spid="1048739"/>
                                        </p:tgtEl>
                                        <p:attrNameLst>
                                          <p:attrName>style.visibility</p:attrName>
                                        </p:attrNameLst>
                                      </p:cBhvr>
                                      <p:to>
                                        <p:strVal val="visible"/>
                                      </p:to>
                                    </p:set>
                                    <p:animEffect transition="in" filter="wipe(right)">
                                      <p:cBhvr>
                                        <p:cTn id="20" dur="500"/>
                                        <p:tgtEl>
                                          <p:spTgt spid="1048739"/>
                                        </p:tgtEl>
                                      </p:cBhvr>
                                    </p:animEffect>
                                  </p:childTnLst>
                                </p:cTn>
                              </p:par>
                              <p:par>
                                <p:cTn id="21" presetID="22" presetClass="entr" presetSubtype="2" fill="hold" grpId="0" nodeType="withEffect">
                                  <p:stCondLst>
                                    <p:cond delay="0"/>
                                  </p:stCondLst>
                                  <p:childTnLst>
                                    <p:set>
                                      <p:cBhvr>
                                        <p:cTn id="22" dur="1" fill="hold">
                                          <p:stCondLst>
                                            <p:cond delay="0"/>
                                          </p:stCondLst>
                                        </p:cTn>
                                        <p:tgtEl>
                                          <p:spTgt spid="1048740"/>
                                        </p:tgtEl>
                                        <p:attrNameLst>
                                          <p:attrName>style.visibility</p:attrName>
                                        </p:attrNameLst>
                                      </p:cBhvr>
                                      <p:to>
                                        <p:strVal val="visible"/>
                                      </p:to>
                                    </p:set>
                                    <p:animEffect transition="in" filter="wipe(right)">
                                      <p:cBhvr>
                                        <p:cTn id="23" dur="500"/>
                                        <p:tgtEl>
                                          <p:spTgt spid="1048740"/>
                                        </p:tgtEl>
                                      </p:cBhvr>
                                    </p:animEffect>
                                  </p:childTnLst>
                                </p:cTn>
                              </p:par>
                              <p:par>
                                <p:cTn id="24" presetID="22" presetClass="entr" presetSubtype="2" fill="hold" grpId="0" nodeType="withEffect">
                                  <p:stCondLst>
                                    <p:cond delay="0"/>
                                  </p:stCondLst>
                                  <p:childTnLst>
                                    <p:set>
                                      <p:cBhvr>
                                        <p:cTn id="25" dur="1" fill="hold">
                                          <p:stCondLst>
                                            <p:cond delay="0"/>
                                          </p:stCondLst>
                                        </p:cTn>
                                        <p:tgtEl>
                                          <p:spTgt spid="1048741"/>
                                        </p:tgtEl>
                                        <p:attrNameLst>
                                          <p:attrName>style.visibility</p:attrName>
                                        </p:attrNameLst>
                                      </p:cBhvr>
                                      <p:to>
                                        <p:strVal val="visible"/>
                                      </p:to>
                                    </p:set>
                                    <p:animEffect transition="in" filter="wipe(right)">
                                      <p:cBhvr>
                                        <p:cTn id="26" dur="500"/>
                                        <p:tgtEl>
                                          <p:spTgt spid="1048741"/>
                                        </p:tgtEl>
                                      </p:cBhvr>
                                    </p:animEffect>
                                  </p:childTnLst>
                                </p:cTn>
                              </p:par>
                              <p:par>
                                <p:cTn id="27" presetID="22" presetClass="entr" presetSubtype="2" fill="hold" grpId="0" nodeType="withEffect">
                                  <p:stCondLst>
                                    <p:cond delay="0"/>
                                  </p:stCondLst>
                                  <p:childTnLst>
                                    <p:set>
                                      <p:cBhvr>
                                        <p:cTn id="28" dur="1" fill="hold">
                                          <p:stCondLst>
                                            <p:cond delay="0"/>
                                          </p:stCondLst>
                                        </p:cTn>
                                        <p:tgtEl>
                                          <p:spTgt spid="1048742"/>
                                        </p:tgtEl>
                                        <p:attrNameLst>
                                          <p:attrName>style.visibility</p:attrName>
                                        </p:attrNameLst>
                                      </p:cBhvr>
                                      <p:to>
                                        <p:strVal val="visible"/>
                                      </p:to>
                                    </p:set>
                                    <p:animEffect transition="in" filter="wipe(right)">
                                      <p:cBhvr>
                                        <p:cTn id="29" dur="500"/>
                                        <p:tgtEl>
                                          <p:spTgt spid="1048742"/>
                                        </p:tgtEl>
                                      </p:cBhvr>
                                    </p:animEffect>
                                  </p:childTnLst>
                                </p:cTn>
                              </p:par>
                              <p:par>
                                <p:cTn id="30" presetID="22" presetClass="entr" presetSubtype="2" fill="hold" grpId="0" nodeType="withEffect">
                                  <p:stCondLst>
                                    <p:cond delay="0"/>
                                  </p:stCondLst>
                                  <p:childTnLst>
                                    <p:set>
                                      <p:cBhvr>
                                        <p:cTn id="31" dur="1" fill="hold">
                                          <p:stCondLst>
                                            <p:cond delay="0"/>
                                          </p:stCondLst>
                                        </p:cTn>
                                        <p:tgtEl>
                                          <p:spTgt spid="1048743"/>
                                        </p:tgtEl>
                                        <p:attrNameLst>
                                          <p:attrName>style.visibility</p:attrName>
                                        </p:attrNameLst>
                                      </p:cBhvr>
                                      <p:to>
                                        <p:strVal val="visible"/>
                                      </p:to>
                                    </p:set>
                                    <p:animEffect transition="in" filter="wipe(right)">
                                      <p:cBhvr>
                                        <p:cTn id="32" dur="500"/>
                                        <p:tgtEl>
                                          <p:spTgt spid="1048743"/>
                                        </p:tgtEl>
                                      </p:cBhvr>
                                    </p:animEffect>
                                  </p:childTnLst>
                                </p:cTn>
                              </p:par>
                              <p:par>
                                <p:cTn id="33" presetID="42" presetClass="entr" presetSubtype="0" fill="hold" grpId="0" nodeType="withEffect">
                                  <p:stCondLst>
                                    <p:cond delay="0"/>
                                  </p:stCondLst>
                                  <p:childTnLst>
                                    <p:set>
                                      <p:cBhvr>
                                        <p:cTn id="34" dur="1" fill="hold">
                                          <p:stCondLst>
                                            <p:cond delay="0"/>
                                          </p:stCondLst>
                                        </p:cTn>
                                        <p:tgtEl>
                                          <p:spTgt spid="1048751"/>
                                        </p:tgtEl>
                                        <p:attrNameLst>
                                          <p:attrName>style.visibility</p:attrName>
                                        </p:attrNameLst>
                                      </p:cBhvr>
                                      <p:to>
                                        <p:strVal val="visible"/>
                                      </p:to>
                                    </p:set>
                                    <p:animEffect transition="in" filter="fade">
                                      <p:cBhvr>
                                        <p:cTn id="35" dur="1000"/>
                                        <p:tgtEl>
                                          <p:spTgt spid="1048751"/>
                                        </p:tgtEl>
                                      </p:cBhvr>
                                    </p:animEffect>
                                    <p:anim calcmode="lin" valueType="num">
                                      <p:cBhvr>
                                        <p:cTn id="36" dur="1000" fill="hold"/>
                                        <p:tgtEl>
                                          <p:spTgt spid="1048751"/>
                                        </p:tgtEl>
                                        <p:attrNameLst>
                                          <p:attrName>ppt_x</p:attrName>
                                        </p:attrNameLst>
                                      </p:cBhvr>
                                      <p:tavLst>
                                        <p:tav tm="0">
                                          <p:val>
                                            <p:strVal val="#ppt_x"/>
                                          </p:val>
                                        </p:tav>
                                        <p:tav tm="100000">
                                          <p:val>
                                            <p:strVal val="#ppt_x"/>
                                          </p:val>
                                        </p:tav>
                                      </p:tavLst>
                                    </p:anim>
                                    <p:anim calcmode="lin" valueType="num">
                                      <p:cBhvr>
                                        <p:cTn id="37" dur="1000" fill="hold"/>
                                        <p:tgtEl>
                                          <p:spTgt spid="104875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737" grpId="0" animBg="1"/>
      <p:bldP spid="1048738" grpId="0" animBg="1"/>
      <p:bldP spid="1048739" grpId="0" animBg="1"/>
      <p:bldP spid="1048740" grpId="0" animBg="1"/>
      <p:bldP spid="1048741" grpId="0" animBg="1"/>
      <p:bldP spid="1048742" grpId="0" animBg="1"/>
      <p:bldP spid="1048743" grpId="0" animBg="1"/>
      <p:bldP spid="1048744" grpId="0" animBg="1"/>
      <p:bldP spid="1048751"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C6C204F6-4F61-7B46-5F47-A4E1985C2B4C}"/>
              </a:ext>
            </a:extLst>
          </p:cNvPr>
          <p:cNvPicPr>
            <a:picLocks noChangeAspect="1"/>
          </p:cNvPicPr>
          <p:nvPr/>
        </p:nvPicPr>
        <p:blipFill>
          <a:blip r:embed="rId3"/>
          <a:stretch>
            <a:fillRect/>
          </a:stretch>
        </p:blipFill>
        <p:spPr>
          <a:xfrm>
            <a:off x="2501203" y="905821"/>
            <a:ext cx="6719766" cy="3258737"/>
          </a:xfrm>
          <a:prstGeom prst="rect">
            <a:avLst/>
          </a:prstGeom>
        </p:spPr>
      </p:pic>
      <p:sp>
        <p:nvSpPr>
          <p:cNvPr id="1048737" name="Freeform 17"/>
          <p:cNvSpPr/>
          <p:nvPr/>
        </p:nvSpPr>
        <p:spPr bwMode="auto">
          <a:xfrm>
            <a:off x="1115015" y="2544810"/>
            <a:ext cx="860504" cy="311679"/>
          </a:xfrm>
          <a:custGeom>
            <a:avLst/>
            <a:gdLst>
              <a:gd name="T0" fmla="*/ 84 w 347"/>
              <a:gd name="T1" fmla="*/ 0 h 128"/>
              <a:gd name="T2" fmla="*/ 263 w 347"/>
              <a:gd name="T3" fmla="*/ 0 h 128"/>
              <a:gd name="T4" fmla="*/ 263 w 347"/>
              <a:gd name="T5" fmla="*/ 128 h 128"/>
              <a:gd name="T6" fmla="*/ 84 w 347"/>
              <a:gd name="T7" fmla="*/ 128 h 128"/>
              <a:gd name="T8" fmla="*/ 84 w 347"/>
              <a:gd name="T9" fmla="*/ 0 h 128"/>
            </a:gdLst>
            <a:ahLst/>
            <a:cxnLst>
              <a:cxn ang="0">
                <a:pos x="T0" y="T1"/>
              </a:cxn>
              <a:cxn ang="0">
                <a:pos x="T2" y="T3"/>
              </a:cxn>
              <a:cxn ang="0">
                <a:pos x="T4" y="T5"/>
              </a:cxn>
              <a:cxn ang="0">
                <a:pos x="T6" y="T7"/>
              </a:cxn>
              <a:cxn ang="0">
                <a:pos x="T8" y="T9"/>
              </a:cxn>
            </a:cxnLst>
            <a:rect l="0" t="0" r="r" b="b"/>
            <a:pathLst>
              <a:path w="347" h="128">
                <a:moveTo>
                  <a:pt x="84" y="0"/>
                </a:moveTo>
                <a:cubicBezTo>
                  <a:pt x="263" y="0"/>
                  <a:pt x="263" y="0"/>
                  <a:pt x="263" y="0"/>
                </a:cubicBezTo>
                <a:cubicBezTo>
                  <a:pt x="347" y="0"/>
                  <a:pt x="347" y="128"/>
                  <a:pt x="263" y="128"/>
                </a:cubicBezTo>
                <a:cubicBezTo>
                  <a:pt x="84" y="128"/>
                  <a:pt x="84" y="128"/>
                  <a:pt x="84" y="128"/>
                </a:cubicBezTo>
                <a:cubicBezTo>
                  <a:pt x="0" y="128"/>
                  <a:pt x="0" y="0"/>
                  <a:pt x="84" y="0"/>
                </a:cubicBezTo>
                <a:close/>
              </a:path>
            </a:pathLst>
          </a:custGeom>
          <a:solidFill>
            <a:schemeClr val="accent2"/>
          </a:solidFill>
          <a:ln>
            <a:noFill/>
          </a:ln>
        </p:spPr>
        <p:txBody>
          <a:bodyPr vert="horz" wrap="square" lIns="91440" tIns="45720" rIns="91440" bIns="45720" numCol="1" anchor="t" anchorCtr="0" compatLnSpc="1"/>
          <a:lstStyle/>
          <a:p>
            <a:endParaRPr lang="id-ID">
              <a:cs typeface="+mn-ea"/>
              <a:sym typeface="+mn-lt"/>
            </a:endParaRPr>
          </a:p>
        </p:txBody>
      </p:sp>
      <p:sp>
        <p:nvSpPr>
          <p:cNvPr id="1048738" name="Freeform 18"/>
          <p:cNvSpPr/>
          <p:nvPr/>
        </p:nvSpPr>
        <p:spPr bwMode="auto">
          <a:xfrm>
            <a:off x="0" y="1443318"/>
            <a:ext cx="1699795" cy="2580130"/>
          </a:xfrm>
          <a:custGeom>
            <a:avLst/>
            <a:gdLst>
              <a:gd name="T0" fmla="*/ 71 w 722"/>
              <a:gd name="T1" fmla="*/ 528 h 1095"/>
              <a:gd name="T2" fmla="*/ 354 w 722"/>
              <a:gd name="T3" fmla="*/ 362 h 1095"/>
              <a:gd name="T4" fmla="*/ 535 w 722"/>
              <a:gd name="T5" fmla="*/ 160 h 1095"/>
              <a:gd name="T6" fmla="*/ 680 w 722"/>
              <a:gd name="T7" fmla="*/ 247 h 1095"/>
              <a:gd name="T8" fmla="*/ 555 w 722"/>
              <a:gd name="T9" fmla="*/ 436 h 1095"/>
              <a:gd name="T10" fmla="*/ 483 w 722"/>
              <a:gd name="T11" fmla="*/ 604 h 1095"/>
              <a:gd name="T12" fmla="*/ 443 w 722"/>
              <a:gd name="T13" fmla="*/ 769 h 1095"/>
              <a:gd name="T14" fmla="*/ 448 w 722"/>
              <a:gd name="T15" fmla="*/ 936 h 1095"/>
              <a:gd name="T16" fmla="*/ 430 w 722"/>
              <a:gd name="T17" fmla="*/ 1085 h 1095"/>
              <a:gd name="T18" fmla="*/ 71 w 722"/>
              <a:gd name="T19" fmla="*/ 949 h 1095"/>
              <a:gd name="T20" fmla="*/ 71 w 722"/>
              <a:gd name="T21" fmla="*/ 528 h 10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2" h="1095">
                <a:moveTo>
                  <a:pt x="71" y="528"/>
                </a:moveTo>
                <a:cubicBezTo>
                  <a:pt x="185" y="498"/>
                  <a:pt x="274" y="441"/>
                  <a:pt x="354" y="362"/>
                </a:cubicBezTo>
                <a:cubicBezTo>
                  <a:pt x="425" y="293"/>
                  <a:pt x="494" y="258"/>
                  <a:pt x="535" y="160"/>
                </a:cubicBezTo>
                <a:cubicBezTo>
                  <a:pt x="586" y="0"/>
                  <a:pt x="722" y="112"/>
                  <a:pt x="680" y="247"/>
                </a:cubicBezTo>
                <a:cubicBezTo>
                  <a:pt x="648" y="327"/>
                  <a:pt x="613" y="379"/>
                  <a:pt x="555" y="436"/>
                </a:cubicBezTo>
                <a:cubicBezTo>
                  <a:pt x="449" y="436"/>
                  <a:pt x="430" y="547"/>
                  <a:pt x="483" y="604"/>
                </a:cubicBezTo>
                <a:cubicBezTo>
                  <a:pt x="401" y="620"/>
                  <a:pt x="397" y="723"/>
                  <a:pt x="443" y="769"/>
                </a:cubicBezTo>
                <a:cubicBezTo>
                  <a:pt x="377" y="805"/>
                  <a:pt x="384" y="917"/>
                  <a:pt x="448" y="936"/>
                </a:cubicBezTo>
                <a:cubicBezTo>
                  <a:pt x="410" y="950"/>
                  <a:pt x="379" y="1024"/>
                  <a:pt x="430" y="1085"/>
                </a:cubicBezTo>
                <a:cubicBezTo>
                  <a:pt x="180" y="1095"/>
                  <a:pt x="143" y="1002"/>
                  <a:pt x="71" y="949"/>
                </a:cubicBezTo>
                <a:cubicBezTo>
                  <a:pt x="0" y="897"/>
                  <a:pt x="0" y="547"/>
                  <a:pt x="71" y="528"/>
                </a:cubicBezTo>
                <a:close/>
              </a:path>
            </a:pathLst>
          </a:custGeom>
          <a:solidFill>
            <a:schemeClr val="accent3"/>
          </a:solidFill>
          <a:ln>
            <a:noFill/>
          </a:ln>
        </p:spPr>
        <p:txBody>
          <a:bodyPr vert="horz" wrap="square" lIns="91440" tIns="45720" rIns="91440" bIns="45720" numCol="1" anchor="t" anchorCtr="0" compatLnSpc="1"/>
          <a:lstStyle/>
          <a:p>
            <a:endParaRPr lang="id-ID">
              <a:cs typeface="+mn-ea"/>
              <a:sym typeface="+mn-lt"/>
            </a:endParaRPr>
          </a:p>
        </p:txBody>
      </p:sp>
      <p:sp>
        <p:nvSpPr>
          <p:cNvPr id="1048739" name="Freeform 19"/>
          <p:cNvSpPr/>
          <p:nvPr/>
        </p:nvSpPr>
        <p:spPr bwMode="auto">
          <a:xfrm>
            <a:off x="973721" y="3327955"/>
            <a:ext cx="980744" cy="312707"/>
          </a:xfrm>
          <a:custGeom>
            <a:avLst/>
            <a:gdLst>
              <a:gd name="T0" fmla="*/ 84 w 396"/>
              <a:gd name="T1" fmla="*/ 0 h 128"/>
              <a:gd name="T2" fmla="*/ 312 w 396"/>
              <a:gd name="T3" fmla="*/ 0 h 128"/>
              <a:gd name="T4" fmla="*/ 312 w 396"/>
              <a:gd name="T5" fmla="*/ 128 h 128"/>
              <a:gd name="T6" fmla="*/ 84 w 396"/>
              <a:gd name="T7" fmla="*/ 128 h 128"/>
              <a:gd name="T8" fmla="*/ 84 w 396"/>
              <a:gd name="T9" fmla="*/ 0 h 128"/>
            </a:gdLst>
            <a:ahLst/>
            <a:cxnLst>
              <a:cxn ang="0">
                <a:pos x="T0" y="T1"/>
              </a:cxn>
              <a:cxn ang="0">
                <a:pos x="T2" y="T3"/>
              </a:cxn>
              <a:cxn ang="0">
                <a:pos x="T4" y="T5"/>
              </a:cxn>
              <a:cxn ang="0">
                <a:pos x="T6" y="T7"/>
              </a:cxn>
              <a:cxn ang="0">
                <a:pos x="T8" y="T9"/>
              </a:cxn>
            </a:cxnLst>
            <a:rect l="0" t="0" r="r" b="b"/>
            <a:pathLst>
              <a:path w="396" h="128">
                <a:moveTo>
                  <a:pt x="84" y="0"/>
                </a:moveTo>
                <a:cubicBezTo>
                  <a:pt x="312" y="0"/>
                  <a:pt x="312" y="0"/>
                  <a:pt x="312" y="0"/>
                </a:cubicBezTo>
                <a:cubicBezTo>
                  <a:pt x="396" y="0"/>
                  <a:pt x="396" y="128"/>
                  <a:pt x="312" y="128"/>
                </a:cubicBezTo>
                <a:cubicBezTo>
                  <a:pt x="84" y="128"/>
                  <a:pt x="84" y="128"/>
                  <a:pt x="84" y="128"/>
                </a:cubicBezTo>
                <a:cubicBezTo>
                  <a:pt x="0" y="128"/>
                  <a:pt x="0" y="0"/>
                  <a:pt x="84" y="0"/>
                </a:cubicBezTo>
                <a:close/>
              </a:path>
            </a:pathLst>
          </a:custGeom>
          <a:solidFill>
            <a:schemeClr val="accent1"/>
          </a:solidFill>
          <a:ln>
            <a:noFill/>
          </a:ln>
        </p:spPr>
        <p:txBody>
          <a:bodyPr vert="horz" wrap="square" lIns="91440" tIns="45720" rIns="91440" bIns="45720" numCol="1" anchor="t" anchorCtr="0" compatLnSpc="1"/>
          <a:lstStyle/>
          <a:p>
            <a:endParaRPr lang="id-ID">
              <a:cs typeface="+mn-ea"/>
              <a:sym typeface="+mn-lt"/>
            </a:endParaRPr>
          </a:p>
        </p:txBody>
      </p:sp>
      <p:sp>
        <p:nvSpPr>
          <p:cNvPr id="1048740" name="Freeform 20"/>
          <p:cNvSpPr/>
          <p:nvPr/>
        </p:nvSpPr>
        <p:spPr bwMode="auto">
          <a:xfrm>
            <a:off x="973721" y="3703567"/>
            <a:ext cx="799861" cy="312707"/>
          </a:xfrm>
          <a:custGeom>
            <a:avLst/>
            <a:gdLst>
              <a:gd name="T0" fmla="*/ 85 w 323"/>
              <a:gd name="T1" fmla="*/ 0 h 128"/>
              <a:gd name="T2" fmla="*/ 238 w 323"/>
              <a:gd name="T3" fmla="*/ 0 h 128"/>
              <a:gd name="T4" fmla="*/ 238 w 323"/>
              <a:gd name="T5" fmla="*/ 128 h 128"/>
              <a:gd name="T6" fmla="*/ 85 w 323"/>
              <a:gd name="T7" fmla="*/ 128 h 128"/>
              <a:gd name="T8" fmla="*/ 85 w 323"/>
              <a:gd name="T9" fmla="*/ 0 h 128"/>
            </a:gdLst>
            <a:ahLst/>
            <a:cxnLst>
              <a:cxn ang="0">
                <a:pos x="T0" y="T1"/>
              </a:cxn>
              <a:cxn ang="0">
                <a:pos x="T2" y="T3"/>
              </a:cxn>
              <a:cxn ang="0">
                <a:pos x="T4" y="T5"/>
              </a:cxn>
              <a:cxn ang="0">
                <a:pos x="T6" y="T7"/>
              </a:cxn>
              <a:cxn ang="0">
                <a:pos x="T8" y="T9"/>
              </a:cxn>
            </a:cxnLst>
            <a:rect l="0" t="0" r="r" b="b"/>
            <a:pathLst>
              <a:path w="323" h="128">
                <a:moveTo>
                  <a:pt x="85" y="0"/>
                </a:moveTo>
                <a:cubicBezTo>
                  <a:pt x="238" y="0"/>
                  <a:pt x="238" y="0"/>
                  <a:pt x="238" y="0"/>
                </a:cubicBezTo>
                <a:cubicBezTo>
                  <a:pt x="323" y="0"/>
                  <a:pt x="323" y="128"/>
                  <a:pt x="238" y="128"/>
                </a:cubicBezTo>
                <a:cubicBezTo>
                  <a:pt x="85" y="128"/>
                  <a:pt x="85" y="128"/>
                  <a:pt x="85" y="128"/>
                </a:cubicBezTo>
                <a:cubicBezTo>
                  <a:pt x="0" y="128"/>
                  <a:pt x="0" y="0"/>
                  <a:pt x="85" y="0"/>
                </a:cubicBezTo>
                <a:close/>
              </a:path>
            </a:pathLst>
          </a:custGeom>
          <a:solidFill>
            <a:schemeClr val="accent3"/>
          </a:solidFill>
          <a:ln>
            <a:noFill/>
          </a:ln>
        </p:spPr>
        <p:txBody>
          <a:bodyPr vert="horz" wrap="square" lIns="91440" tIns="45720" rIns="91440" bIns="45720" numCol="1" anchor="t" anchorCtr="0" compatLnSpc="1"/>
          <a:lstStyle/>
          <a:p>
            <a:endParaRPr lang="id-ID">
              <a:cs typeface="+mn-ea"/>
              <a:sym typeface="+mn-lt"/>
            </a:endParaRPr>
          </a:p>
        </p:txBody>
      </p:sp>
      <p:sp>
        <p:nvSpPr>
          <p:cNvPr id="1048741" name="Freeform 21"/>
          <p:cNvSpPr/>
          <p:nvPr/>
        </p:nvSpPr>
        <p:spPr bwMode="auto">
          <a:xfrm>
            <a:off x="1054753" y="2960476"/>
            <a:ext cx="1074845" cy="311679"/>
          </a:xfrm>
          <a:custGeom>
            <a:avLst/>
            <a:gdLst>
              <a:gd name="T0" fmla="*/ 84 w 434"/>
              <a:gd name="T1" fmla="*/ 0 h 128"/>
              <a:gd name="T2" fmla="*/ 349 w 434"/>
              <a:gd name="T3" fmla="*/ 0 h 128"/>
              <a:gd name="T4" fmla="*/ 349 w 434"/>
              <a:gd name="T5" fmla="*/ 128 h 128"/>
              <a:gd name="T6" fmla="*/ 84 w 434"/>
              <a:gd name="T7" fmla="*/ 128 h 128"/>
              <a:gd name="T8" fmla="*/ 84 w 434"/>
              <a:gd name="T9" fmla="*/ 0 h 128"/>
            </a:gdLst>
            <a:ahLst/>
            <a:cxnLst>
              <a:cxn ang="0">
                <a:pos x="T0" y="T1"/>
              </a:cxn>
              <a:cxn ang="0">
                <a:pos x="T2" y="T3"/>
              </a:cxn>
              <a:cxn ang="0">
                <a:pos x="T4" y="T5"/>
              </a:cxn>
              <a:cxn ang="0">
                <a:pos x="T6" y="T7"/>
              </a:cxn>
              <a:cxn ang="0">
                <a:pos x="T8" y="T9"/>
              </a:cxn>
            </a:cxnLst>
            <a:rect l="0" t="0" r="r" b="b"/>
            <a:pathLst>
              <a:path w="434" h="128">
                <a:moveTo>
                  <a:pt x="84" y="0"/>
                </a:moveTo>
                <a:cubicBezTo>
                  <a:pt x="349" y="0"/>
                  <a:pt x="349" y="0"/>
                  <a:pt x="349" y="0"/>
                </a:cubicBezTo>
                <a:cubicBezTo>
                  <a:pt x="434" y="0"/>
                  <a:pt x="434" y="128"/>
                  <a:pt x="349" y="128"/>
                </a:cubicBezTo>
                <a:cubicBezTo>
                  <a:pt x="84" y="128"/>
                  <a:pt x="84" y="128"/>
                  <a:pt x="84" y="128"/>
                </a:cubicBezTo>
                <a:cubicBezTo>
                  <a:pt x="0" y="128"/>
                  <a:pt x="0" y="0"/>
                  <a:pt x="84" y="0"/>
                </a:cubicBezTo>
                <a:close/>
              </a:path>
            </a:pathLst>
          </a:custGeom>
          <a:solidFill>
            <a:schemeClr val="accent4"/>
          </a:solidFill>
          <a:ln>
            <a:noFill/>
          </a:ln>
        </p:spPr>
        <p:txBody>
          <a:bodyPr vert="horz" wrap="square" lIns="91440" tIns="45720" rIns="91440" bIns="45720" numCol="1" anchor="t" anchorCtr="0" compatLnSpc="1"/>
          <a:lstStyle/>
          <a:p>
            <a:endParaRPr lang="id-ID">
              <a:cs typeface="+mn-ea"/>
              <a:sym typeface="+mn-lt"/>
            </a:endParaRPr>
          </a:p>
        </p:txBody>
      </p:sp>
      <p:sp>
        <p:nvSpPr>
          <p:cNvPr id="1048742" name="Freeform 25"/>
          <p:cNvSpPr/>
          <p:nvPr/>
        </p:nvSpPr>
        <p:spPr bwMode="auto">
          <a:xfrm>
            <a:off x="1365284" y="3383408"/>
            <a:ext cx="210192" cy="200906"/>
          </a:xfrm>
          <a:custGeom>
            <a:avLst/>
            <a:gdLst>
              <a:gd name="T0" fmla="*/ 0 w 208"/>
              <a:gd name="T1" fmla="*/ 68 h 202"/>
              <a:gd name="T2" fmla="*/ 8 w 208"/>
              <a:gd name="T3" fmla="*/ 79 h 202"/>
              <a:gd name="T4" fmla="*/ 30 w 208"/>
              <a:gd name="T5" fmla="*/ 72 h 202"/>
              <a:gd name="T6" fmla="*/ 64 w 208"/>
              <a:gd name="T7" fmla="*/ 172 h 202"/>
              <a:gd name="T8" fmla="*/ 105 w 208"/>
              <a:gd name="T9" fmla="*/ 190 h 202"/>
              <a:gd name="T10" fmla="*/ 197 w 208"/>
              <a:gd name="T11" fmla="*/ 63 h 202"/>
              <a:gd name="T12" fmla="*/ 113 w 208"/>
              <a:gd name="T13" fmla="*/ 68 h 202"/>
              <a:gd name="T14" fmla="*/ 137 w 208"/>
              <a:gd name="T15" fmla="*/ 95 h 202"/>
              <a:gd name="T16" fmla="*/ 109 w 208"/>
              <a:gd name="T17" fmla="*/ 130 h 202"/>
              <a:gd name="T18" fmla="*/ 93 w 208"/>
              <a:gd name="T19" fmla="*/ 91 h 202"/>
              <a:gd name="T20" fmla="*/ 59 w 208"/>
              <a:gd name="T21" fmla="*/ 23 h 202"/>
              <a:gd name="T22" fmla="*/ 0 w 208"/>
              <a:gd name="T23" fmla="*/ 68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8" h="202">
                <a:moveTo>
                  <a:pt x="0" y="68"/>
                </a:moveTo>
                <a:cubicBezTo>
                  <a:pt x="8" y="79"/>
                  <a:pt x="8" y="79"/>
                  <a:pt x="8" y="79"/>
                </a:cubicBezTo>
                <a:cubicBezTo>
                  <a:pt x="8" y="79"/>
                  <a:pt x="24" y="66"/>
                  <a:pt x="30" y="72"/>
                </a:cubicBezTo>
                <a:cubicBezTo>
                  <a:pt x="36" y="79"/>
                  <a:pt x="57" y="157"/>
                  <a:pt x="64" y="172"/>
                </a:cubicBezTo>
                <a:cubicBezTo>
                  <a:pt x="70" y="185"/>
                  <a:pt x="87" y="202"/>
                  <a:pt x="105" y="190"/>
                </a:cubicBezTo>
                <a:cubicBezTo>
                  <a:pt x="124" y="178"/>
                  <a:pt x="186" y="125"/>
                  <a:pt x="197" y="63"/>
                </a:cubicBezTo>
                <a:cubicBezTo>
                  <a:pt x="208" y="0"/>
                  <a:pt x="122" y="13"/>
                  <a:pt x="113" y="68"/>
                </a:cubicBezTo>
                <a:cubicBezTo>
                  <a:pt x="136" y="54"/>
                  <a:pt x="148" y="73"/>
                  <a:pt x="137" y="95"/>
                </a:cubicBezTo>
                <a:cubicBezTo>
                  <a:pt x="125" y="116"/>
                  <a:pt x="114" y="130"/>
                  <a:pt x="109" y="130"/>
                </a:cubicBezTo>
                <a:cubicBezTo>
                  <a:pt x="103" y="130"/>
                  <a:pt x="99" y="116"/>
                  <a:pt x="93" y="91"/>
                </a:cubicBezTo>
                <a:cubicBezTo>
                  <a:pt x="86" y="65"/>
                  <a:pt x="86" y="17"/>
                  <a:pt x="59" y="23"/>
                </a:cubicBezTo>
                <a:cubicBezTo>
                  <a:pt x="34" y="28"/>
                  <a:pt x="0" y="68"/>
                  <a:pt x="0" y="68"/>
                </a:cubicBezTo>
                <a:close/>
              </a:path>
            </a:pathLst>
          </a:custGeom>
          <a:solidFill>
            <a:schemeClr val="bg1"/>
          </a:solidFill>
          <a:ln>
            <a:noFill/>
          </a:ln>
        </p:spPr>
        <p:txBody>
          <a:bodyPr vert="horz" wrap="square" lIns="91440" tIns="45720" rIns="91440" bIns="45720" numCol="1" anchor="t" anchorCtr="0" compatLnSpc="1"/>
          <a:lstStyle/>
          <a:p>
            <a:endParaRPr lang="id-ID">
              <a:cs typeface="+mn-ea"/>
              <a:sym typeface="+mn-lt"/>
            </a:endParaRPr>
          </a:p>
        </p:txBody>
      </p:sp>
      <p:sp>
        <p:nvSpPr>
          <p:cNvPr id="1048743" name="Freeform 26"/>
          <p:cNvSpPr>
            <a:spLocks noEditPoints="1"/>
          </p:cNvSpPr>
          <p:nvPr/>
        </p:nvSpPr>
        <p:spPr bwMode="auto">
          <a:xfrm>
            <a:off x="1262030" y="3696393"/>
            <a:ext cx="199940" cy="197543"/>
          </a:xfrm>
          <a:custGeom>
            <a:avLst/>
            <a:gdLst>
              <a:gd name="T0" fmla="*/ 160 w 198"/>
              <a:gd name="T1" fmla="*/ 0 h 198"/>
              <a:gd name="T2" fmla="*/ 38 w 198"/>
              <a:gd name="T3" fmla="*/ 0 h 198"/>
              <a:gd name="T4" fmla="*/ 0 w 198"/>
              <a:gd name="T5" fmla="*/ 38 h 198"/>
              <a:gd name="T6" fmla="*/ 0 w 198"/>
              <a:gd name="T7" fmla="*/ 78 h 198"/>
              <a:gd name="T8" fmla="*/ 0 w 198"/>
              <a:gd name="T9" fmla="*/ 159 h 198"/>
              <a:gd name="T10" fmla="*/ 38 w 198"/>
              <a:gd name="T11" fmla="*/ 198 h 198"/>
              <a:gd name="T12" fmla="*/ 160 w 198"/>
              <a:gd name="T13" fmla="*/ 198 h 198"/>
              <a:gd name="T14" fmla="*/ 198 w 198"/>
              <a:gd name="T15" fmla="*/ 159 h 198"/>
              <a:gd name="T16" fmla="*/ 198 w 198"/>
              <a:gd name="T17" fmla="*/ 78 h 198"/>
              <a:gd name="T18" fmla="*/ 198 w 198"/>
              <a:gd name="T19" fmla="*/ 38 h 198"/>
              <a:gd name="T20" fmla="*/ 160 w 198"/>
              <a:gd name="T21" fmla="*/ 0 h 198"/>
              <a:gd name="T22" fmla="*/ 171 w 198"/>
              <a:gd name="T23" fmla="*/ 22 h 198"/>
              <a:gd name="T24" fmla="*/ 175 w 198"/>
              <a:gd name="T25" fmla="*/ 22 h 198"/>
              <a:gd name="T26" fmla="*/ 175 w 198"/>
              <a:gd name="T27" fmla="*/ 27 h 198"/>
              <a:gd name="T28" fmla="*/ 175 w 198"/>
              <a:gd name="T29" fmla="*/ 56 h 198"/>
              <a:gd name="T30" fmla="*/ 142 w 198"/>
              <a:gd name="T31" fmla="*/ 56 h 198"/>
              <a:gd name="T32" fmla="*/ 142 w 198"/>
              <a:gd name="T33" fmla="*/ 22 h 198"/>
              <a:gd name="T34" fmla="*/ 171 w 198"/>
              <a:gd name="T35" fmla="*/ 22 h 198"/>
              <a:gd name="T36" fmla="*/ 71 w 198"/>
              <a:gd name="T37" fmla="*/ 78 h 198"/>
              <a:gd name="T38" fmla="*/ 99 w 198"/>
              <a:gd name="T39" fmla="*/ 64 h 198"/>
              <a:gd name="T40" fmla="*/ 127 w 198"/>
              <a:gd name="T41" fmla="*/ 78 h 198"/>
              <a:gd name="T42" fmla="*/ 134 w 198"/>
              <a:gd name="T43" fmla="*/ 99 h 198"/>
              <a:gd name="T44" fmla="*/ 99 w 198"/>
              <a:gd name="T45" fmla="*/ 134 h 198"/>
              <a:gd name="T46" fmla="*/ 64 w 198"/>
              <a:gd name="T47" fmla="*/ 99 h 198"/>
              <a:gd name="T48" fmla="*/ 71 w 198"/>
              <a:gd name="T49" fmla="*/ 78 h 198"/>
              <a:gd name="T50" fmla="*/ 179 w 198"/>
              <a:gd name="T51" fmla="*/ 159 h 198"/>
              <a:gd name="T52" fmla="*/ 160 w 198"/>
              <a:gd name="T53" fmla="*/ 178 h 198"/>
              <a:gd name="T54" fmla="*/ 38 w 198"/>
              <a:gd name="T55" fmla="*/ 178 h 198"/>
              <a:gd name="T56" fmla="*/ 19 w 198"/>
              <a:gd name="T57" fmla="*/ 159 h 198"/>
              <a:gd name="T58" fmla="*/ 19 w 198"/>
              <a:gd name="T59" fmla="*/ 78 h 198"/>
              <a:gd name="T60" fmla="*/ 49 w 198"/>
              <a:gd name="T61" fmla="*/ 78 h 198"/>
              <a:gd name="T62" fmla="*/ 45 w 198"/>
              <a:gd name="T63" fmla="*/ 99 h 198"/>
              <a:gd name="T64" fmla="*/ 99 w 198"/>
              <a:gd name="T65" fmla="*/ 153 h 198"/>
              <a:gd name="T66" fmla="*/ 153 w 198"/>
              <a:gd name="T67" fmla="*/ 99 h 198"/>
              <a:gd name="T68" fmla="*/ 149 w 198"/>
              <a:gd name="T69" fmla="*/ 78 h 198"/>
              <a:gd name="T70" fmla="*/ 179 w 198"/>
              <a:gd name="T71" fmla="*/ 78 h 198"/>
              <a:gd name="T72" fmla="*/ 179 w 198"/>
              <a:gd name="T73" fmla="*/ 159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98" h="198">
                <a:moveTo>
                  <a:pt x="160" y="0"/>
                </a:moveTo>
                <a:cubicBezTo>
                  <a:pt x="38" y="0"/>
                  <a:pt x="38" y="0"/>
                  <a:pt x="38" y="0"/>
                </a:cubicBezTo>
                <a:cubicBezTo>
                  <a:pt x="17" y="0"/>
                  <a:pt x="0" y="17"/>
                  <a:pt x="0" y="38"/>
                </a:cubicBezTo>
                <a:cubicBezTo>
                  <a:pt x="0" y="78"/>
                  <a:pt x="0" y="78"/>
                  <a:pt x="0" y="78"/>
                </a:cubicBezTo>
                <a:cubicBezTo>
                  <a:pt x="0" y="159"/>
                  <a:pt x="0" y="159"/>
                  <a:pt x="0" y="159"/>
                </a:cubicBezTo>
                <a:cubicBezTo>
                  <a:pt x="0" y="181"/>
                  <a:pt x="17" y="198"/>
                  <a:pt x="38" y="198"/>
                </a:cubicBezTo>
                <a:cubicBezTo>
                  <a:pt x="160" y="198"/>
                  <a:pt x="160" y="198"/>
                  <a:pt x="160" y="198"/>
                </a:cubicBezTo>
                <a:cubicBezTo>
                  <a:pt x="181" y="198"/>
                  <a:pt x="198" y="181"/>
                  <a:pt x="198" y="159"/>
                </a:cubicBezTo>
                <a:cubicBezTo>
                  <a:pt x="198" y="78"/>
                  <a:pt x="198" y="78"/>
                  <a:pt x="198" y="78"/>
                </a:cubicBezTo>
                <a:cubicBezTo>
                  <a:pt x="198" y="38"/>
                  <a:pt x="198" y="38"/>
                  <a:pt x="198" y="38"/>
                </a:cubicBezTo>
                <a:cubicBezTo>
                  <a:pt x="198" y="17"/>
                  <a:pt x="181" y="0"/>
                  <a:pt x="160" y="0"/>
                </a:cubicBezTo>
                <a:close/>
                <a:moveTo>
                  <a:pt x="171" y="22"/>
                </a:moveTo>
                <a:cubicBezTo>
                  <a:pt x="175" y="22"/>
                  <a:pt x="175" y="22"/>
                  <a:pt x="175" y="22"/>
                </a:cubicBezTo>
                <a:cubicBezTo>
                  <a:pt x="175" y="27"/>
                  <a:pt x="175" y="27"/>
                  <a:pt x="175" y="27"/>
                </a:cubicBezTo>
                <a:cubicBezTo>
                  <a:pt x="175" y="56"/>
                  <a:pt x="175" y="56"/>
                  <a:pt x="175" y="56"/>
                </a:cubicBezTo>
                <a:cubicBezTo>
                  <a:pt x="142" y="56"/>
                  <a:pt x="142" y="56"/>
                  <a:pt x="142" y="56"/>
                </a:cubicBezTo>
                <a:cubicBezTo>
                  <a:pt x="142" y="22"/>
                  <a:pt x="142" y="22"/>
                  <a:pt x="142" y="22"/>
                </a:cubicBezTo>
                <a:lnTo>
                  <a:pt x="171" y="22"/>
                </a:lnTo>
                <a:close/>
                <a:moveTo>
                  <a:pt x="71" y="78"/>
                </a:moveTo>
                <a:cubicBezTo>
                  <a:pt x="77" y="70"/>
                  <a:pt x="87" y="64"/>
                  <a:pt x="99" y="64"/>
                </a:cubicBezTo>
                <a:cubicBezTo>
                  <a:pt x="111" y="64"/>
                  <a:pt x="121" y="70"/>
                  <a:pt x="127" y="78"/>
                </a:cubicBezTo>
                <a:cubicBezTo>
                  <a:pt x="132" y="84"/>
                  <a:pt x="134" y="91"/>
                  <a:pt x="134" y="99"/>
                </a:cubicBezTo>
                <a:cubicBezTo>
                  <a:pt x="134" y="118"/>
                  <a:pt x="118" y="134"/>
                  <a:pt x="99" y="134"/>
                </a:cubicBezTo>
                <a:cubicBezTo>
                  <a:pt x="80" y="134"/>
                  <a:pt x="64" y="118"/>
                  <a:pt x="64" y="99"/>
                </a:cubicBezTo>
                <a:cubicBezTo>
                  <a:pt x="64" y="91"/>
                  <a:pt x="67" y="84"/>
                  <a:pt x="71" y="78"/>
                </a:cubicBezTo>
                <a:close/>
                <a:moveTo>
                  <a:pt x="179" y="159"/>
                </a:moveTo>
                <a:cubicBezTo>
                  <a:pt x="179" y="170"/>
                  <a:pt x="170" y="178"/>
                  <a:pt x="160" y="178"/>
                </a:cubicBezTo>
                <a:cubicBezTo>
                  <a:pt x="38" y="178"/>
                  <a:pt x="38" y="178"/>
                  <a:pt x="38" y="178"/>
                </a:cubicBezTo>
                <a:cubicBezTo>
                  <a:pt x="28" y="178"/>
                  <a:pt x="19" y="170"/>
                  <a:pt x="19" y="159"/>
                </a:cubicBezTo>
                <a:cubicBezTo>
                  <a:pt x="19" y="78"/>
                  <a:pt x="19" y="78"/>
                  <a:pt x="19" y="78"/>
                </a:cubicBezTo>
                <a:cubicBezTo>
                  <a:pt x="49" y="78"/>
                  <a:pt x="49" y="78"/>
                  <a:pt x="49" y="78"/>
                </a:cubicBezTo>
                <a:cubicBezTo>
                  <a:pt x="46" y="85"/>
                  <a:pt x="45" y="91"/>
                  <a:pt x="45" y="99"/>
                </a:cubicBezTo>
                <a:cubicBezTo>
                  <a:pt x="45" y="129"/>
                  <a:pt x="69" y="153"/>
                  <a:pt x="99" y="153"/>
                </a:cubicBezTo>
                <a:cubicBezTo>
                  <a:pt x="129" y="153"/>
                  <a:pt x="153" y="129"/>
                  <a:pt x="153" y="99"/>
                </a:cubicBezTo>
                <a:cubicBezTo>
                  <a:pt x="153" y="91"/>
                  <a:pt x="152" y="85"/>
                  <a:pt x="149" y="78"/>
                </a:cubicBezTo>
                <a:cubicBezTo>
                  <a:pt x="179" y="78"/>
                  <a:pt x="179" y="78"/>
                  <a:pt x="179" y="78"/>
                </a:cubicBezTo>
                <a:lnTo>
                  <a:pt x="179" y="159"/>
                </a:lnTo>
                <a:close/>
              </a:path>
            </a:pathLst>
          </a:custGeom>
          <a:solidFill>
            <a:schemeClr val="bg1"/>
          </a:solidFill>
          <a:ln>
            <a:noFill/>
          </a:ln>
        </p:spPr>
        <p:txBody>
          <a:bodyPr vert="horz" wrap="square" lIns="91440" tIns="45720" rIns="91440" bIns="45720" numCol="1" anchor="t" anchorCtr="0" compatLnSpc="1"/>
          <a:lstStyle/>
          <a:p>
            <a:endParaRPr lang="id-ID">
              <a:cs typeface="+mn-ea"/>
              <a:sym typeface="+mn-lt"/>
            </a:endParaRPr>
          </a:p>
        </p:txBody>
      </p:sp>
      <p:sp>
        <p:nvSpPr>
          <p:cNvPr id="1048744" name="Freeform 24"/>
          <p:cNvSpPr/>
          <p:nvPr/>
        </p:nvSpPr>
        <p:spPr bwMode="auto">
          <a:xfrm>
            <a:off x="1418725" y="2623043"/>
            <a:ext cx="94445" cy="202045"/>
          </a:xfrm>
          <a:custGeom>
            <a:avLst/>
            <a:gdLst>
              <a:gd name="T0" fmla="*/ 63 w 63"/>
              <a:gd name="T1" fmla="*/ 44 h 137"/>
              <a:gd name="T2" fmla="*/ 42 w 63"/>
              <a:gd name="T3" fmla="*/ 44 h 137"/>
              <a:gd name="T4" fmla="*/ 42 w 63"/>
              <a:gd name="T5" fmla="*/ 30 h 137"/>
              <a:gd name="T6" fmla="*/ 48 w 63"/>
              <a:gd name="T7" fmla="*/ 24 h 137"/>
              <a:gd name="T8" fmla="*/ 63 w 63"/>
              <a:gd name="T9" fmla="*/ 24 h 137"/>
              <a:gd name="T10" fmla="*/ 63 w 63"/>
              <a:gd name="T11" fmla="*/ 0 h 137"/>
              <a:gd name="T12" fmla="*/ 42 w 63"/>
              <a:gd name="T13" fmla="*/ 0 h 137"/>
              <a:gd name="T14" fmla="*/ 13 w 63"/>
              <a:gd name="T15" fmla="*/ 29 h 137"/>
              <a:gd name="T16" fmla="*/ 13 w 63"/>
              <a:gd name="T17" fmla="*/ 44 h 137"/>
              <a:gd name="T18" fmla="*/ 0 w 63"/>
              <a:gd name="T19" fmla="*/ 44 h 137"/>
              <a:gd name="T20" fmla="*/ 0 w 63"/>
              <a:gd name="T21" fmla="*/ 68 h 137"/>
              <a:gd name="T22" fmla="*/ 13 w 63"/>
              <a:gd name="T23" fmla="*/ 68 h 137"/>
              <a:gd name="T24" fmla="*/ 13 w 63"/>
              <a:gd name="T25" fmla="*/ 137 h 137"/>
              <a:gd name="T26" fmla="*/ 42 w 63"/>
              <a:gd name="T27" fmla="*/ 137 h 137"/>
              <a:gd name="T28" fmla="*/ 42 w 63"/>
              <a:gd name="T29" fmla="*/ 68 h 137"/>
              <a:gd name="T30" fmla="*/ 61 w 63"/>
              <a:gd name="T31" fmla="*/ 68 h 137"/>
              <a:gd name="T32" fmla="*/ 63 w 63"/>
              <a:gd name="T33" fmla="*/ 4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3" h="137">
                <a:moveTo>
                  <a:pt x="63" y="44"/>
                </a:moveTo>
                <a:cubicBezTo>
                  <a:pt x="42" y="44"/>
                  <a:pt x="42" y="44"/>
                  <a:pt x="42" y="44"/>
                </a:cubicBezTo>
                <a:cubicBezTo>
                  <a:pt x="42" y="30"/>
                  <a:pt x="42" y="30"/>
                  <a:pt x="42" y="30"/>
                </a:cubicBezTo>
                <a:cubicBezTo>
                  <a:pt x="42" y="25"/>
                  <a:pt x="45" y="24"/>
                  <a:pt x="48" y="24"/>
                </a:cubicBezTo>
                <a:cubicBezTo>
                  <a:pt x="50" y="24"/>
                  <a:pt x="63" y="24"/>
                  <a:pt x="63" y="24"/>
                </a:cubicBezTo>
                <a:cubicBezTo>
                  <a:pt x="63" y="0"/>
                  <a:pt x="63" y="0"/>
                  <a:pt x="63" y="0"/>
                </a:cubicBezTo>
                <a:cubicBezTo>
                  <a:pt x="42" y="0"/>
                  <a:pt x="42" y="0"/>
                  <a:pt x="42" y="0"/>
                </a:cubicBezTo>
                <a:cubicBezTo>
                  <a:pt x="19" y="0"/>
                  <a:pt x="13" y="18"/>
                  <a:pt x="13" y="29"/>
                </a:cubicBezTo>
                <a:cubicBezTo>
                  <a:pt x="13" y="44"/>
                  <a:pt x="13" y="44"/>
                  <a:pt x="13" y="44"/>
                </a:cubicBezTo>
                <a:cubicBezTo>
                  <a:pt x="0" y="44"/>
                  <a:pt x="0" y="44"/>
                  <a:pt x="0" y="44"/>
                </a:cubicBezTo>
                <a:cubicBezTo>
                  <a:pt x="0" y="68"/>
                  <a:pt x="0" y="68"/>
                  <a:pt x="0" y="68"/>
                </a:cubicBezTo>
                <a:cubicBezTo>
                  <a:pt x="13" y="68"/>
                  <a:pt x="13" y="68"/>
                  <a:pt x="13" y="68"/>
                </a:cubicBezTo>
                <a:cubicBezTo>
                  <a:pt x="13" y="99"/>
                  <a:pt x="13" y="137"/>
                  <a:pt x="13" y="137"/>
                </a:cubicBezTo>
                <a:cubicBezTo>
                  <a:pt x="42" y="137"/>
                  <a:pt x="42" y="137"/>
                  <a:pt x="42" y="137"/>
                </a:cubicBezTo>
                <a:cubicBezTo>
                  <a:pt x="42" y="137"/>
                  <a:pt x="42" y="99"/>
                  <a:pt x="42" y="68"/>
                </a:cubicBezTo>
                <a:cubicBezTo>
                  <a:pt x="61" y="68"/>
                  <a:pt x="61" y="68"/>
                  <a:pt x="61" y="68"/>
                </a:cubicBezTo>
                <a:lnTo>
                  <a:pt x="63" y="44"/>
                </a:lnTo>
                <a:close/>
              </a:path>
            </a:pathLst>
          </a:custGeom>
          <a:solidFill>
            <a:schemeClr val="bg1"/>
          </a:solidFill>
          <a:ln>
            <a:noFill/>
          </a:ln>
        </p:spPr>
        <p:txBody>
          <a:bodyPr vert="horz" wrap="square" lIns="91440" tIns="45720" rIns="91440" bIns="45720" numCol="1" anchor="t" anchorCtr="0" compatLnSpc="1"/>
          <a:lstStyle/>
          <a:p>
            <a:endParaRPr lang="id-ID">
              <a:cs typeface="+mn-ea"/>
              <a:sym typeface="+mn-lt"/>
            </a:endParaRPr>
          </a:p>
        </p:txBody>
      </p:sp>
      <p:grpSp>
        <p:nvGrpSpPr>
          <p:cNvPr id="137" name="Group 25"/>
          <p:cNvGrpSpPr/>
          <p:nvPr/>
        </p:nvGrpSpPr>
        <p:grpSpPr>
          <a:xfrm>
            <a:off x="1373651" y="3006583"/>
            <a:ext cx="228443" cy="219464"/>
            <a:chOff x="8402638" y="2208213"/>
            <a:chExt cx="473075" cy="461962"/>
          </a:xfrm>
          <a:solidFill>
            <a:schemeClr val="bg1"/>
          </a:solidFill>
        </p:grpSpPr>
        <p:sp>
          <p:nvSpPr>
            <p:cNvPr id="1048745" name="Freeform 27"/>
            <p:cNvSpPr>
              <a:spLocks noEditPoints="1"/>
            </p:cNvSpPr>
            <p:nvPr/>
          </p:nvSpPr>
          <p:spPr bwMode="auto">
            <a:xfrm>
              <a:off x="8402638" y="2428875"/>
              <a:ext cx="473075" cy="241300"/>
            </a:xfrm>
            <a:custGeom>
              <a:avLst/>
              <a:gdLst>
                <a:gd name="T0" fmla="*/ 23 w 126"/>
                <a:gd name="T1" fmla="*/ 0 h 64"/>
                <a:gd name="T2" fmla="*/ 0 w 126"/>
                <a:gd name="T3" fmla="*/ 41 h 64"/>
                <a:gd name="T4" fmla="*/ 103 w 126"/>
                <a:gd name="T5" fmla="*/ 64 h 64"/>
                <a:gd name="T6" fmla="*/ 126 w 126"/>
                <a:gd name="T7" fmla="*/ 23 h 64"/>
                <a:gd name="T8" fmla="*/ 40 w 126"/>
                <a:gd name="T9" fmla="*/ 14 h 64"/>
                <a:gd name="T10" fmla="*/ 32 w 126"/>
                <a:gd name="T11" fmla="*/ 51 h 64"/>
                <a:gd name="T12" fmla="*/ 25 w 126"/>
                <a:gd name="T13" fmla="*/ 14 h 64"/>
                <a:gd name="T14" fmla="*/ 18 w 126"/>
                <a:gd name="T15" fmla="*/ 8 h 64"/>
                <a:gd name="T16" fmla="*/ 40 w 126"/>
                <a:gd name="T17" fmla="*/ 14 h 64"/>
                <a:gd name="T18" fmla="*/ 54 w 126"/>
                <a:gd name="T19" fmla="*/ 51 h 64"/>
                <a:gd name="T20" fmla="*/ 50 w 126"/>
                <a:gd name="T21" fmla="*/ 51 h 64"/>
                <a:gd name="T22" fmla="*/ 43 w 126"/>
                <a:gd name="T23" fmla="*/ 50 h 64"/>
                <a:gd name="T24" fmla="*/ 42 w 126"/>
                <a:gd name="T25" fmla="*/ 19 h 64"/>
                <a:gd name="T26" fmla="*/ 49 w 126"/>
                <a:gd name="T27" fmla="*/ 44 h 64"/>
                <a:gd name="T28" fmla="*/ 50 w 126"/>
                <a:gd name="T29" fmla="*/ 46 h 64"/>
                <a:gd name="T30" fmla="*/ 54 w 126"/>
                <a:gd name="T31" fmla="*/ 43 h 64"/>
                <a:gd name="T32" fmla="*/ 61 w 126"/>
                <a:gd name="T33" fmla="*/ 19 h 64"/>
                <a:gd name="T34" fmla="*/ 84 w 126"/>
                <a:gd name="T35" fmla="*/ 44 h 64"/>
                <a:gd name="T36" fmla="*/ 78 w 126"/>
                <a:gd name="T37" fmla="*/ 51 h 64"/>
                <a:gd name="T38" fmla="*/ 72 w 126"/>
                <a:gd name="T39" fmla="*/ 49 h 64"/>
                <a:gd name="T40" fmla="*/ 65 w 126"/>
                <a:gd name="T41" fmla="*/ 51 h 64"/>
                <a:gd name="T42" fmla="*/ 72 w 126"/>
                <a:gd name="T43" fmla="*/ 8 h 64"/>
                <a:gd name="T44" fmla="*/ 74 w 126"/>
                <a:gd name="T45" fmla="*/ 20 h 64"/>
                <a:gd name="T46" fmla="*/ 82 w 126"/>
                <a:gd name="T47" fmla="*/ 21 h 64"/>
                <a:gd name="T48" fmla="*/ 84 w 126"/>
                <a:gd name="T49" fmla="*/ 44 h 64"/>
                <a:gd name="T50" fmla="*/ 94 w 126"/>
                <a:gd name="T51" fmla="*/ 36 h 64"/>
                <a:gd name="T52" fmla="*/ 94 w 126"/>
                <a:gd name="T53" fmla="*/ 45 h 64"/>
                <a:gd name="T54" fmla="*/ 99 w 126"/>
                <a:gd name="T55" fmla="*/ 46 h 64"/>
                <a:gd name="T56" fmla="*/ 99 w 126"/>
                <a:gd name="T57" fmla="*/ 40 h 64"/>
                <a:gd name="T58" fmla="*/ 106 w 126"/>
                <a:gd name="T59" fmla="*/ 42 h 64"/>
                <a:gd name="T60" fmla="*/ 96 w 126"/>
                <a:gd name="T61" fmla="*/ 52 h 64"/>
                <a:gd name="T62" fmla="*/ 87 w 126"/>
                <a:gd name="T63" fmla="*/ 42 h 64"/>
                <a:gd name="T64" fmla="*/ 90 w 126"/>
                <a:gd name="T65" fmla="*/ 21 h 64"/>
                <a:gd name="T66" fmla="*/ 103 w 126"/>
                <a:gd name="T67" fmla="*/ 21 h 64"/>
                <a:gd name="T68" fmla="*/ 106 w 126"/>
                <a:gd name="T69" fmla="*/ 36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6" h="64">
                  <a:moveTo>
                    <a:pt x="103" y="0"/>
                  </a:moveTo>
                  <a:cubicBezTo>
                    <a:pt x="23" y="0"/>
                    <a:pt x="23" y="0"/>
                    <a:pt x="23" y="0"/>
                  </a:cubicBezTo>
                  <a:cubicBezTo>
                    <a:pt x="10" y="0"/>
                    <a:pt x="0" y="10"/>
                    <a:pt x="0" y="23"/>
                  </a:cubicBezTo>
                  <a:cubicBezTo>
                    <a:pt x="0" y="41"/>
                    <a:pt x="0" y="41"/>
                    <a:pt x="0" y="41"/>
                  </a:cubicBezTo>
                  <a:cubicBezTo>
                    <a:pt x="0" y="54"/>
                    <a:pt x="10" y="64"/>
                    <a:pt x="23" y="64"/>
                  </a:cubicBezTo>
                  <a:cubicBezTo>
                    <a:pt x="103" y="64"/>
                    <a:pt x="103" y="64"/>
                    <a:pt x="103" y="64"/>
                  </a:cubicBezTo>
                  <a:cubicBezTo>
                    <a:pt x="115" y="64"/>
                    <a:pt x="126" y="54"/>
                    <a:pt x="126" y="41"/>
                  </a:cubicBezTo>
                  <a:cubicBezTo>
                    <a:pt x="126" y="23"/>
                    <a:pt x="126" y="23"/>
                    <a:pt x="126" y="23"/>
                  </a:cubicBezTo>
                  <a:cubicBezTo>
                    <a:pt x="126" y="10"/>
                    <a:pt x="115" y="0"/>
                    <a:pt x="103" y="0"/>
                  </a:cubicBezTo>
                  <a:close/>
                  <a:moveTo>
                    <a:pt x="40" y="14"/>
                  </a:moveTo>
                  <a:cubicBezTo>
                    <a:pt x="32" y="14"/>
                    <a:pt x="32" y="14"/>
                    <a:pt x="32" y="14"/>
                  </a:cubicBezTo>
                  <a:cubicBezTo>
                    <a:pt x="32" y="51"/>
                    <a:pt x="32" y="51"/>
                    <a:pt x="32" y="51"/>
                  </a:cubicBezTo>
                  <a:cubicBezTo>
                    <a:pt x="25" y="51"/>
                    <a:pt x="25" y="51"/>
                    <a:pt x="25" y="51"/>
                  </a:cubicBezTo>
                  <a:cubicBezTo>
                    <a:pt x="25" y="14"/>
                    <a:pt x="25" y="14"/>
                    <a:pt x="25" y="14"/>
                  </a:cubicBezTo>
                  <a:cubicBezTo>
                    <a:pt x="18" y="14"/>
                    <a:pt x="18" y="14"/>
                    <a:pt x="18" y="14"/>
                  </a:cubicBezTo>
                  <a:cubicBezTo>
                    <a:pt x="18" y="8"/>
                    <a:pt x="18" y="8"/>
                    <a:pt x="18" y="8"/>
                  </a:cubicBezTo>
                  <a:cubicBezTo>
                    <a:pt x="40" y="8"/>
                    <a:pt x="40" y="8"/>
                    <a:pt x="40" y="8"/>
                  </a:cubicBezTo>
                  <a:lnTo>
                    <a:pt x="40" y="14"/>
                  </a:lnTo>
                  <a:close/>
                  <a:moveTo>
                    <a:pt x="61" y="51"/>
                  </a:moveTo>
                  <a:cubicBezTo>
                    <a:pt x="54" y="51"/>
                    <a:pt x="54" y="51"/>
                    <a:pt x="54" y="51"/>
                  </a:cubicBezTo>
                  <a:cubicBezTo>
                    <a:pt x="54" y="48"/>
                    <a:pt x="54" y="48"/>
                    <a:pt x="54" y="48"/>
                  </a:cubicBezTo>
                  <a:cubicBezTo>
                    <a:pt x="53" y="49"/>
                    <a:pt x="52" y="50"/>
                    <a:pt x="50" y="51"/>
                  </a:cubicBezTo>
                  <a:cubicBezTo>
                    <a:pt x="49" y="51"/>
                    <a:pt x="48" y="52"/>
                    <a:pt x="47" y="52"/>
                  </a:cubicBezTo>
                  <a:cubicBezTo>
                    <a:pt x="45" y="52"/>
                    <a:pt x="44" y="51"/>
                    <a:pt x="43" y="50"/>
                  </a:cubicBezTo>
                  <a:cubicBezTo>
                    <a:pt x="43" y="49"/>
                    <a:pt x="42" y="48"/>
                    <a:pt x="42" y="46"/>
                  </a:cubicBezTo>
                  <a:cubicBezTo>
                    <a:pt x="42" y="19"/>
                    <a:pt x="42" y="19"/>
                    <a:pt x="42" y="19"/>
                  </a:cubicBezTo>
                  <a:cubicBezTo>
                    <a:pt x="49" y="19"/>
                    <a:pt x="49" y="19"/>
                    <a:pt x="49" y="19"/>
                  </a:cubicBezTo>
                  <a:cubicBezTo>
                    <a:pt x="49" y="44"/>
                    <a:pt x="49" y="44"/>
                    <a:pt x="49" y="44"/>
                  </a:cubicBezTo>
                  <a:cubicBezTo>
                    <a:pt x="49" y="44"/>
                    <a:pt x="49" y="45"/>
                    <a:pt x="49" y="45"/>
                  </a:cubicBezTo>
                  <a:cubicBezTo>
                    <a:pt x="49" y="46"/>
                    <a:pt x="50" y="46"/>
                    <a:pt x="50" y="46"/>
                  </a:cubicBezTo>
                  <a:cubicBezTo>
                    <a:pt x="51" y="46"/>
                    <a:pt x="51" y="46"/>
                    <a:pt x="52" y="45"/>
                  </a:cubicBezTo>
                  <a:cubicBezTo>
                    <a:pt x="53" y="45"/>
                    <a:pt x="54" y="44"/>
                    <a:pt x="54" y="43"/>
                  </a:cubicBezTo>
                  <a:cubicBezTo>
                    <a:pt x="54" y="19"/>
                    <a:pt x="54" y="19"/>
                    <a:pt x="54" y="19"/>
                  </a:cubicBezTo>
                  <a:cubicBezTo>
                    <a:pt x="61" y="19"/>
                    <a:pt x="61" y="19"/>
                    <a:pt x="61" y="19"/>
                  </a:cubicBezTo>
                  <a:lnTo>
                    <a:pt x="61" y="51"/>
                  </a:lnTo>
                  <a:close/>
                  <a:moveTo>
                    <a:pt x="84" y="44"/>
                  </a:moveTo>
                  <a:cubicBezTo>
                    <a:pt x="84" y="47"/>
                    <a:pt x="83" y="48"/>
                    <a:pt x="82" y="50"/>
                  </a:cubicBezTo>
                  <a:cubicBezTo>
                    <a:pt x="81" y="51"/>
                    <a:pt x="80" y="51"/>
                    <a:pt x="78" y="51"/>
                  </a:cubicBezTo>
                  <a:cubicBezTo>
                    <a:pt x="77" y="51"/>
                    <a:pt x="75" y="51"/>
                    <a:pt x="74" y="51"/>
                  </a:cubicBezTo>
                  <a:cubicBezTo>
                    <a:pt x="74" y="50"/>
                    <a:pt x="73" y="50"/>
                    <a:pt x="72" y="49"/>
                  </a:cubicBezTo>
                  <a:cubicBezTo>
                    <a:pt x="72" y="51"/>
                    <a:pt x="72" y="51"/>
                    <a:pt x="72" y="51"/>
                  </a:cubicBezTo>
                  <a:cubicBezTo>
                    <a:pt x="65" y="51"/>
                    <a:pt x="65" y="51"/>
                    <a:pt x="65" y="51"/>
                  </a:cubicBezTo>
                  <a:cubicBezTo>
                    <a:pt x="65" y="8"/>
                    <a:pt x="65" y="8"/>
                    <a:pt x="65" y="8"/>
                  </a:cubicBezTo>
                  <a:cubicBezTo>
                    <a:pt x="72" y="8"/>
                    <a:pt x="72" y="8"/>
                    <a:pt x="72" y="8"/>
                  </a:cubicBezTo>
                  <a:cubicBezTo>
                    <a:pt x="72" y="22"/>
                    <a:pt x="72" y="22"/>
                    <a:pt x="72" y="22"/>
                  </a:cubicBezTo>
                  <a:cubicBezTo>
                    <a:pt x="73" y="21"/>
                    <a:pt x="74" y="20"/>
                    <a:pt x="74" y="20"/>
                  </a:cubicBezTo>
                  <a:cubicBezTo>
                    <a:pt x="75" y="19"/>
                    <a:pt x="76" y="19"/>
                    <a:pt x="77" y="19"/>
                  </a:cubicBezTo>
                  <a:cubicBezTo>
                    <a:pt x="79" y="19"/>
                    <a:pt x="81" y="19"/>
                    <a:pt x="82" y="21"/>
                  </a:cubicBezTo>
                  <a:cubicBezTo>
                    <a:pt x="83" y="22"/>
                    <a:pt x="84" y="24"/>
                    <a:pt x="84" y="27"/>
                  </a:cubicBezTo>
                  <a:lnTo>
                    <a:pt x="84" y="44"/>
                  </a:lnTo>
                  <a:close/>
                  <a:moveTo>
                    <a:pt x="106" y="36"/>
                  </a:moveTo>
                  <a:cubicBezTo>
                    <a:pt x="94" y="36"/>
                    <a:pt x="94" y="36"/>
                    <a:pt x="94" y="36"/>
                  </a:cubicBezTo>
                  <a:cubicBezTo>
                    <a:pt x="94" y="42"/>
                    <a:pt x="94" y="42"/>
                    <a:pt x="94" y="42"/>
                  </a:cubicBezTo>
                  <a:cubicBezTo>
                    <a:pt x="94" y="44"/>
                    <a:pt x="94" y="45"/>
                    <a:pt x="94" y="45"/>
                  </a:cubicBezTo>
                  <a:cubicBezTo>
                    <a:pt x="95" y="46"/>
                    <a:pt x="95" y="46"/>
                    <a:pt x="96" y="46"/>
                  </a:cubicBezTo>
                  <a:cubicBezTo>
                    <a:pt x="97" y="46"/>
                    <a:pt x="98" y="46"/>
                    <a:pt x="99" y="46"/>
                  </a:cubicBezTo>
                  <a:cubicBezTo>
                    <a:pt x="99" y="45"/>
                    <a:pt x="99" y="44"/>
                    <a:pt x="99" y="42"/>
                  </a:cubicBezTo>
                  <a:cubicBezTo>
                    <a:pt x="99" y="40"/>
                    <a:pt x="99" y="40"/>
                    <a:pt x="99" y="40"/>
                  </a:cubicBezTo>
                  <a:cubicBezTo>
                    <a:pt x="106" y="40"/>
                    <a:pt x="106" y="40"/>
                    <a:pt x="106" y="40"/>
                  </a:cubicBezTo>
                  <a:cubicBezTo>
                    <a:pt x="106" y="42"/>
                    <a:pt x="106" y="42"/>
                    <a:pt x="106" y="42"/>
                  </a:cubicBezTo>
                  <a:cubicBezTo>
                    <a:pt x="106" y="45"/>
                    <a:pt x="105" y="48"/>
                    <a:pt x="103" y="49"/>
                  </a:cubicBezTo>
                  <a:cubicBezTo>
                    <a:pt x="102" y="51"/>
                    <a:pt x="99" y="52"/>
                    <a:pt x="96" y="52"/>
                  </a:cubicBezTo>
                  <a:cubicBezTo>
                    <a:pt x="93" y="52"/>
                    <a:pt x="91" y="51"/>
                    <a:pt x="89" y="49"/>
                  </a:cubicBezTo>
                  <a:cubicBezTo>
                    <a:pt x="88" y="48"/>
                    <a:pt x="87" y="45"/>
                    <a:pt x="87" y="42"/>
                  </a:cubicBezTo>
                  <a:cubicBezTo>
                    <a:pt x="87" y="28"/>
                    <a:pt x="87" y="28"/>
                    <a:pt x="87" y="28"/>
                  </a:cubicBezTo>
                  <a:cubicBezTo>
                    <a:pt x="87" y="25"/>
                    <a:pt x="88" y="23"/>
                    <a:pt x="90" y="21"/>
                  </a:cubicBezTo>
                  <a:cubicBezTo>
                    <a:pt x="91" y="19"/>
                    <a:pt x="94" y="18"/>
                    <a:pt x="97" y="18"/>
                  </a:cubicBezTo>
                  <a:cubicBezTo>
                    <a:pt x="100" y="18"/>
                    <a:pt x="102" y="19"/>
                    <a:pt x="103" y="21"/>
                  </a:cubicBezTo>
                  <a:cubicBezTo>
                    <a:pt x="105" y="22"/>
                    <a:pt x="106" y="25"/>
                    <a:pt x="106" y="28"/>
                  </a:cubicBezTo>
                  <a:lnTo>
                    <a:pt x="106" y="36"/>
                  </a:lnTo>
                  <a:close/>
                </a:path>
              </a:pathLst>
            </a:custGeom>
            <a:grpFill/>
            <a:ln>
              <a:noFill/>
            </a:ln>
          </p:spPr>
          <p:txBody>
            <a:bodyPr vert="horz" wrap="square" lIns="91440" tIns="45720" rIns="91440" bIns="45720" numCol="1" anchor="t" anchorCtr="0" compatLnSpc="1"/>
            <a:lstStyle/>
            <a:p>
              <a:endParaRPr lang="id-ID">
                <a:cs typeface="+mn-ea"/>
                <a:sym typeface="+mn-lt"/>
              </a:endParaRPr>
            </a:p>
          </p:txBody>
        </p:sp>
        <p:sp>
          <p:nvSpPr>
            <p:cNvPr id="1048746" name="Freeform 28"/>
            <p:cNvSpPr/>
            <p:nvPr/>
          </p:nvSpPr>
          <p:spPr bwMode="auto">
            <a:xfrm>
              <a:off x="8755063" y="2519363"/>
              <a:ext cx="19050" cy="26988"/>
            </a:xfrm>
            <a:custGeom>
              <a:avLst/>
              <a:gdLst>
                <a:gd name="T0" fmla="*/ 2 w 5"/>
                <a:gd name="T1" fmla="*/ 0 h 7"/>
                <a:gd name="T2" fmla="*/ 0 w 5"/>
                <a:gd name="T3" fmla="*/ 1 h 7"/>
                <a:gd name="T4" fmla="*/ 0 w 5"/>
                <a:gd name="T5" fmla="*/ 4 h 7"/>
                <a:gd name="T6" fmla="*/ 0 w 5"/>
                <a:gd name="T7" fmla="*/ 7 h 7"/>
                <a:gd name="T8" fmla="*/ 5 w 5"/>
                <a:gd name="T9" fmla="*/ 7 h 7"/>
                <a:gd name="T10" fmla="*/ 5 w 5"/>
                <a:gd name="T11" fmla="*/ 4 h 7"/>
                <a:gd name="T12" fmla="*/ 4 w 5"/>
                <a:gd name="T13" fmla="*/ 1 h 7"/>
                <a:gd name="T14" fmla="*/ 2 w 5"/>
                <a:gd name="T15" fmla="*/ 0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7">
                  <a:moveTo>
                    <a:pt x="2" y="0"/>
                  </a:moveTo>
                  <a:cubicBezTo>
                    <a:pt x="1" y="0"/>
                    <a:pt x="1" y="0"/>
                    <a:pt x="0" y="1"/>
                  </a:cubicBezTo>
                  <a:cubicBezTo>
                    <a:pt x="0" y="1"/>
                    <a:pt x="0" y="2"/>
                    <a:pt x="0" y="4"/>
                  </a:cubicBezTo>
                  <a:cubicBezTo>
                    <a:pt x="0" y="7"/>
                    <a:pt x="0" y="7"/>
                    <a:pt x="0" y="7"/>
                  </a:cubicBezTo>
                  <a:cubicBezTo>
                    <a:pt x="5" y="7"/>
                    <a:pt x="5" y="7"/>
                    <a:pt x="5" y="7"/>
                  </a:cubicBezTo>
                  <a:cubicBezTo>
                    <a:pt x="5" y="4"/>
                    <a:pt x="5" y="4"/>
                    <a:pt x="5" y="4"/>
                  </a:cubicBezTo>
                  <a:cubicBezTo>
                    <a:pt x="5" y="2"/>
                    <a:pt x="5" y="1"/>
                    <a:pt x="4" y="1"/>
                  </a:cubicBezTo>
                  <a:cubicBezTo>
                    <a:pt x="4" y="0"/>
                    <a:pt x="3" y="0"/>
                    <a:pt x="2" y="0"/>
                  </a:cubicBezTo>
                  <a:close/>
                </a:path>
              </a:pathLst>
            </a:custGeom>
            <a:grpFill/>
            <a:ln>
              <a:noFill/>
            </a:ln>
          </p:spPr>
          <p:txBody>
            <a:bodyPr vert="horz" wrap="square" lIns="91440" tIns="45720" rIns="91440" bIns="45720" numCol="1" anchor="t" anchorCtr="0" compatLnSpc="1"/>
            <a:lstStyle/>
            <a:p>
              <a:endParaRPr lang="id-ID">
                <a:cs typeface="+mn-ea"/>
                <a:sym typeface="+mn-lt"/>
              </a:endParaRPr>
            </a:p>
          </p:txBody>
        </p:sp>
        <p:sp>
          <p:nvSpPr>
            <p:cNvPr id="1048747" name="Freeform 29"/>
            <p:cNvSpPr/>
            <p:nvPr/>
          </p:nvSpPr>
          <p:spPr bwMode="auto">
            <a:xfrm>
              <a:off x="8672513" y="2519363"/>
              <a:ext cx="19050" cy="82550"/>
            </a:xfrm>
            <a:custGeom>
              <a:avLst/>
              <a:gdLst>
                <a:gd name="T0" fmla="*/ 2 w 5"/>
                <a:gd name="T1" fmla="*/ 0 h 22"/>
                <a:gd name="T2" fmla="*/ 1 w 5"/>
                <a:gd name="T3" fmla="*/ 0 h 22"/>
                <a:gd name="T4" fmla="*/ 0 w 5"/>
                <a:gd name="T5" fmla="*/ 1 h 22"/>
                <a:gd name="T6" fmla="*/ 0 w 5"/>
                <a:gd name="T7" fmla="*/ 21 h 22"/>
                <a:gd name="T8" fmla="*/ 1 w 5"/>
                <a:gd name="T9" fmla="*/ 22 h 22"/>
                <a:gd name="T10" fmla="*/ 3 w 5"/>
                <a:gd name="T11" fmla="*/ 22 h 22"/>
                <a:gd name="T12" fmla="*/ 5 w 5"/>
                <a:gd name="T13" fmla="*/ 22 h 22"/>
                <a:gd name="T14" fmla="*/ 5 w 5"/>
                <a:gd name="T15" fmla="*/ 20 h 22"/>
                <a:gd name="T16" fmla="*/ 5 w 5"/>
                <a:gd name="T17" fmla="*/ 3 h 22"/>
                <a:gd name="T18" fmla="*/ 4 w 5"/>
                <a:gd name="T19" fmla="*/ 1 h 22"/>
                <a:gd name="T20" fmla="*/ 2 w 5"/>
                <a:gd name="T21"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 h="22">
                  <a:moveTo>
                    <a:pt x="2" y="0"/>
                  </a:moveTo>
                  <a:cubicBezTo>
                    <a:pt x="2" y="0"/>
                    <a:pt x="2" y="0"/>
                    <a:pt x="1" y="0"/>
                  </a:cubicBezTo>
                  <a:cubicBezTo>
                    <a:pt x="1" y="0"/>
                    <a:pt x="0" y="1"/>
                    <a:pt x="0" y="1"/>
                  </a:cubicBezTo>
                  <a:cubicBezTo>
                    <a:pt x="0" y="21"/>
                    <a:pt x="0" y="21"/>
                    <a:pt x="0" y="21"/>
                  </a:cubicBezTo>
                  <a:cubicBezTo>
                    <a:pt x="0" y="22"/>
                    <a:pt x="1" y="22"/>
                    <a:pt x="1" y="22"/>
                  </a:cubicBezTo>
                  <a:cubicBezTo>
                    <a:pt x="2" y="22"/>
                    <a:pt x="2" y="22"/>
                    <a:pt x="3" y="22"/>
                  </a:cubicBezTo>
                  <a:cubicBezTo>
                    <a:pt x="4" y="22"/>
                    <a:pt x="4" y="22"/>
                    <a:pt x="5" y="22"/>
                  </a:cubicBezTo>
                  <a:cubicBezTo>
                    <a:pt x="5" y="21"/>
                    <a:pt x="5" y="21"/>
                    <a:pt x="5" y="20"/>
                  </a:cubicBezTo>
                  <a:cubicBezTo>
                    <a:pt x="5" y="3"/>
                    <a:pt x="5" y="3"/>
                    <a:pt x="5" y="3"/>
                  </a:cubicBezTo>
                  <a:cubicBezTo>
                    <a:pt x="5" y="2"/>
                    <a:pt x="5" y="1"/>
                    <a:pt x="4" y="1"/>
                  </a:cubicBezTo>
                  <a:cubicBezTo>
                    <a:pt x="4" y="0"/>
                    <a:pt x="3" y="0"/>
                    <a:pt x="2" y="0"/>
                  </a:cubicBezTo>
                  <a:close/>
                </a:path>
              </a:pathLst>
            </a:custGeom>
            <a:grpFill/>
            <a:ln>
              <a:noFill/>
            </a:ln>
          </p:spPr>
          <p:txBody>
            <a:bodyPr vert="horz" wrap="square" lIns="91440" tIns="45720" rIns="91440" bIns="45720" numCol="1" anchor="t" anchorCtr="0" compatLnSpc="1"/>
            <a:lstStyle/>
            <a:p>
              <a:endParaRPr lang="id-ID">
                <a:cs typeface="+mn-ea"/>
                <a:sym typeface="+mn-lt"/>
              </a:endParaRPr>
            </a:p>
          </p:txBody>
        </p:sp>
        <p:sp>
          <p:nvSpPr>
            <p:cNvPr id="1048748" name="Freeform 30"/>
            <p:cNvSpPr/>
            <p:nvPr/>
          </p:nvSpPr>
          <p:spPr bwMode="auto">
            <a:xfrm>
              <a:off x="8493126" y="2208213"/>
              <a:ext cx="101600" cy="179388"/>
            </a:xfrm>
            <a:custGeom>
              <a:avLst/>
              <a:gdLst>
                <a:gd name="T0" fmla="*/ 21 w 64"/>
                <a:gd name="T1" fmla="*/ 113 h 113"/>
                <a:gd name="T2" fmla="*/ 40 w 64"/>
                <a:gd name="T3" fmla="*/ 113 h 113"/>
                <a:gd name="T4" fmla="*/ 40 w 64"/>
                <a:gd name="T5" fmla="*/ 66 h 113"/>
                <a:gd name="T6" fmla="*/ 64 w 64"/>
                <a:gd name="T7" fmla="*/ 0 h 113"/>
                <a:gd name="T8" fmla="*/ 42 w 64"/>
                <a:gd name="T9" fmla="*/ 0 h 113"/>
                <a:gd name="T10" fmla="*/ 31 w 64"/>
                <a:gd name="T11" fmla="*/ 45 h 113"/>
                <a:gd name="T12" fmla="*/ 31 w 64"/>
                <a:gd name="T13" fmla="*/ 45 h 113"/>
                <a:gd name="T14" fmla="*/ 19 w 64"/>
                <a:gd name="T15" fmla="*/ 0 h 113"/>
                <a:gd name="T16" fmla="*/ 0 w 64"/>
                <a:gd name="T17" fmla="*/ 0 h 113"/>
                <a:gd name="T18" fmla="*/ 21 w 64"/>
                <a:gd name="T19" fmla="*/ 68 h 113"/>
                <a:gd name="T20" fmla="*/ 21 w 64"/>
                <a:gd name="T21" fmla="*/ 113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 h="113">
                  <a:moveTo>
                    <a:pt x="21" y="113"/>
                  </a:moveTo>
                  <a:lnTo>
                    <a:pt x="40" y="113"/>
                  </a:lnTo>
                  <a:lnTo>
                    <a:pt x="40" y="66"/>
                  </a:lnTo>
                  <a:lnTo>
                    <a:pt x="64" y="0"/>
                  </a:lnTo>
                  <a:lnTo>
                    <a:pt x="42" y="0"/>
                  </a:lnTo>
                  <a:lnTo>
                    <a:pt x="31" y="45"/>
                  </a:lnTo>
                  <a:lnTo>
                    <a:pt x="31" y="45"/>
                  </a:lnTo>
                  <a:lnTo>
                    <a:pt x="19" y="0"/>
                  </a:lnTo>
                  <a:lnTo>
                    <a:pt x="0" y="0"/>
                  </a:lnTo>
                  <a:lnTo>
                    <a:pt x="21" y="68"/>
                  </a:lnTo>
                  <a:lnTo>
                    <a:pt x="21" y="113"/>
                  </a:lnTo>
                  <a:close/>
                </a:path>
              </a:pathLst>
            </a:custGeom>
            <a:grpFill/>
            <a:ln>
              <a:noFill/>
            </a:ln>
          </p:spPr>
          <p:txBody>
            <a:bodyPr vert="horz" wrap="square" lIns="91440" tIns="45720" rIns="91440" bIns="45720" numCol="1" anchor="t" anchorCtr="0" compatLnSpc="1"/>
            <a:lstStyle/>
            <a:p>
              <a:endParaRPr lang="id-ID">
                <a:cs typeface="+mn-ea"/>
                <a:sym typeface="+mn-lt"/>
              </a:endParaRPr>
            </a:p>
          </p:txBody>
        </p:sp>
        <p:sp>
          <p:nvSpPr>
            <p:cNvPr id="1048749" name="Freeform 31"/>
            <p:cNvSpPr>
              <a:spLocks noEditPoints="1"/>
            </p:cNvSpPr>
            <p:nvPr/>
          </p:nvSpPr>
          <p:spPr bwMode="auto">
            <a:xfrm>
              <a:off x="8594726" y="2252663"/>
              <a:ext cx="77788" cy="139700"/>
            </a:xfrm>
            <a:custGeom>
              <a:avLst/>
              <a:gdLst>
                <a:gd name="T0" fmla="*/ 11 w 21"/>
                <a:gd name="T1" fmla="*/ 37 h 37"/>
                <a:gd name="T2" fmla="*/ 18 w 21"/>
                <a:gd name="T3" fmla="*/ 34 h 37"/>
                <a:gd name="T4" fmla="*/ 21 w 21"/>
                <a:gd name="T5" fmla="*/ 27 h 37"/>
                <a:gd name="T6" fmla="*/ 21 w 21"/>
                <a:gd name="T7" fmla="*/ 9 h 37"/>
                <a:gd name="T8" fmla="*/ 18 w 21"/>
                <a:gd name="T9" fmla="*/ 2 h 37"/>
                <a:gd name="T10" fmla="*/ 11 w 21"/>
                <a:gd name="T11" fmla="*/ 0 h 37"/>
                <a:gd name="T12" fmla="*/ 3 w 21"/>
                <a:gd name="T13" fmla="*/ 2 h 37"/>
                <a:gd name="T14" fmla="*/ 0 w 21"/>
                <a:gd name="T15" fmla="*/ 9 h 37"/>
                <a:gd name="T16" fmla="*/ 0 w 21"/>
                <a:gd name="T17" fmla="*/ 27 h 37"/>
                <a:gd name="T18" fmla="*/ 3 w 21"/>
                <a:gd name="T19" fmla="*/ 34 h 37"/>
                <a:gd name="T20" fmla="*/ 11 w 21"/>
                <a:gd name="T21" fmla="*/ 37 h 37"/>
                <a:gd name="T22" fmla="*/ 8 w 21"/>
                <a:gd name="T23" fmla="*/ 8 h 37"/>
                <a:gd name="T24" fmla="*/ 8 w 21"/>
                <a:gd name="T25" fmla="*/ 7 h 37"/>
                <a:gd name="T26" fmla="*/ 11 w 21"/>
                <a:gd name="T27" fmla="*/ 6 h 37"/>
                <a:gd name="T28" fmla="*/ 13 w 21"/>
                <a:gd name="T29" fmla="*/ 7 h 37"/>
                <a:gd name="T30" fmla="*/ 14 w 21"/>
                <a:gd name="T31" fmla="*/ 8 h 37"/>
                <a:gd name="T32" fmla="*/ 14 w 21"/>
                <a:gd name="T33" fmla="*/ 28 h 37"/>
                <a:gd name="T34" fmla="*/ 13 w 21"/>
                <a:gd name="T35" fmla="*/ 30 h 37"/>
                <a:gd name="T36" fmla="*/ 11 w 21"/>
                <a:gd name="T37" fmla="*/ 31 h 37"/>
                <a:gd name="T38" fmla="*/ 8 w 21"/>
                <a:gd name="T39" fmla="*/ 30 h 37"/>
                <a:gd name="T40" fmla="*/ 8 w 21"/>
                <a:gd name="T41" fmla="*/ 28 h 37"/>
                <a:gd name="T42" fmla="*/ 8 w 21"/>
                <a:gd name="T43" fmla="*/ 8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 h="37">
                  <a:moveTo>
                    <a:pt x="11" y="37"/>
                  </a:moveTo>
                  <a:cubicBezTo>
                    <a:pt x="14" y="37"/>
                    <a:pt x="16" y="36"/>
                    <a:pt x="18" y="34"/>
                  </a:cubicBezTo>
                  <a:cubicBezTo>
                    <a:pt x="20" y="32"/>
                    <a:pt x="21" y="30"/>
                    <a:pt x="21" y="27"/>
                  </a:cubicBezTo>
                  <a:cubicBezTo>
                    <a:pt x="21" y="9"/>
                    <a:pt x="21" y="9"/>
                    <a:pt x="21" y="9"/>
                  </a:cubicBezTo>
                  <a:cubicBezTo>
                    <a:pt x="21" y="6"/>
                    <a:pt x="20" y="4"/>
                    <a:pt x="18" y="2"/>
                  </a:cubicBezTo>
                  <a:cubicBezTo>
                    <a:pt x="16" y="1"/>
                    <a:pt x="14" y="0"/>
                    <a:pt x="11" y="0"/>
                  </a:cubicBezTo>
                  <a:cubicBezTo>
                    <a:pt x="8" y="0"/>
                    <a:pt x="5" y="1"/>
                    <a:pt x="3" y="2"/>
                  </a:cubicBezTo>
                  <a:cubicBezTo>
                    <a:pt x="1" y="4"/>
                    <a:pt x="0" y="6"/>
                    <a:pt x="0" y="9"/>
                  </a:cubicBezTo>
                  <a:cubicBezTo>
                    <a:pt x="0" y="27"/>
                    <a:pt x="0" y="27"/>
                    <a:pt x="0" y="27"/>
                  </a:cubicBezTo>
                  <a:cubicBezTo>
                    <a:pt x="0" y="30"/>
                    <a:pt x="1" y="32"/>
                    <a:pt x="3" y="34"/>
                  </a:cubicBezTo>
                  <a:cubicBezTo>
                    <a:pt x="5" y="36"/>
                    <a:pt x="7" y="37"/>
                    <a:pt x="11" y="37"/>
                  </a:cubicBezTo>
                  <a:close/>
                  <a:moveTo>
                    <a:pt x="8" y="8"/>
                  </a:moveTo>
                  <a:cubicBezTo>
                    <a:pt x="8" y="8"/>
                    <a:pt x="8" y="7"/>
                    <a:pt x="8" y="7"/>
                  </a:cubicBezTo>
                  <a:cubicBezTo>
                    <a:pt x="9" y="6"/>
                    <a:pt x="10" y="6"/>
                    <a:pt x="11" y="6"/>
                  </a:cubicBezTo>
                  <a:cubicBezTo>
                    <a:pt x="12" y="6"/>
                    <a:pt x="12" y="6"/>
                    <a:pt x="13" y="7"/>
                  </a:cubicBezTo>
                  <a:cubicBezTo>
                    <a:pt x="13" y="7"/>
                    <a:pt x="14" y="8"/>
                    <a:pt x="14" y="8"/>
                  </a:cubicBezTo>
                  <a:cubicBezTo>
                    <a:pt x="14" y="28"/>
                    <a:pt x="14" y="28"/>
                    <a:pt x="14" y="28"/>
                  </a:cubicBezTo>
                  <a:cubicBezTo>
                    <a:pt x="14" y="28"/>
                    <a:pt x="13" y="29"/>
                    <a:pt x="13" y="30"/>
                  </a:cubicBezTo>
                  <a:cubicBezTo>
                    <a:pt x="12" y="30"/>
                    <a:pt x="12" y="31"/>
                    <a:pt x="11" y="31"/>
                  </a:cubicBezTo>
                  <a:cubicBezTo>
                    <a:pt x="10" y="31"/>
                    <a:pt x="9" y="30"/>
                    <a:pt x="8" y="30"/>
                  </a:cubicBezTo>
                  <a:cubicBezTo>
                    <a:pt x="8" y="29"/>
                    <a:pt x="8" y="28"/>
                    <a:pt x="8" y="28"/>
                  </a:cubicBezTo>
                  <a:lnTo>
                    <a:pt x="8" y="8"/>
                  </a:lnTo>
                  <a:close/>
                </a:path>
              </a:pathLst>
            </a:custGeom>
            <a:grpFill/>
            <a:ln>
              <a:noFill/>
            </a:ln>
          </p:spPr>
          <p:txBody>
            <a:bodyPr vert="horz" wrap="square" lIns="91440" tIns="45720" rIns="91440" bIns="45720" numCol="1" anchor="t" anchorCtr="0" compatLnSpc="1"/>
            <a:lstStyle/>
            <a:p>
              <a:endParaRPr lang="id-ID">
                <a:cs typeface="+mn-ea"/>
                <a:sym typeface="+mn-lt"/>
              </a:endParaRPr>
            </a:p>
          </p:txBody>
        </p:sp>
        <p:sp>
          <p:nvSpPr>
            <p:cNvPr id="1048750" name="Freeform 32"/>
            <p:cNvSpPr/>
            <p:nvPr/>
          </p:nvSpPr>
          <p:spPr bwMode="auto">
            <a:xfrm>
              <a:off x="8696326" y="2255838"/>
              <a:ext cx="74613" cy="131763"/>
            </a:xfrm>
            <a:custGeom>
              <a:avLst/>
              <a:gdLst>
                <a:gd name="T0" fmla="*/ 5 w 20"/>
                <a:gd name="T1" fmla="*/ 35 h 35"/>
                <a:gd name="T2" fmla="*/ 9 w 20"/>
                <a:gd name="T3" fmla="*/ 34 h 35"/>
                <a:gd name="T4" fmla="*/ 13 w 20"/>
                <a:gd name="T5" fmla="*/ 31 h 35"/>
                <a:gd name="T6" fmla="*/ 13 w 20"/>
                <a:gd name="T7" fmla="*/ 35 h 35"/>
                <a:gd name="T8" fmla="*/ 20 w 20"/>
                <a:gd name="T9" fmla="*/ 35 h 35"/>
                <a:gd name="T10" fmla="*/ 20 w 20"/>
                <a:gd name="T11" fmla="*/ 0 h 35"/>
                <a:gd name="T12" fmla="*/ 13 w 20"/>
                <a:gd name="T13" fmla="*/ 0 h 35"/>
                <a:gd name="T14" fmla="*/ 13 w 20"/>
                <a:gd name="T15" fmla="*/ 26 h 35"/>
                <a:gd name="T16" fmla="*/ 11 w 20"/>
                <a:gd name="T17" fmla="*/ 28 h 35"/>
                <a:gd name="T18" fmla="*/ 9 w 20"/>
                <a:gd name="T19" fmla="*/ 29 h 35"/>
                <a:gd name="T20" fmla="*/ 8 w 20"/>
                <a:gd name="T21" fmla="*/ 28 h 35"/>
                <a:gd name="T22" fmla="*/ 7 w 20"/>
                <a:gd name="T23" fmla="*/ 27 h 35"/>
                <a:gd name="T24" fmla="*/ 7 w 20"/>
                <a:gd name="T25" fmla="*/ 0 h 35"/>
                <a:gd name="T26" fmla="*/ 0 w 20"/>
                <a:gd name="T27" fmla="*/ 0 h 35"/>
                <a:gd name="T28" fmla="*/ 0 w 20"/>
                <a:gd name="T29" fmla="*/ 29 h 35"/>
                <a:gd name="T30" fmla="*/ 1 w 20"/>
                <a:gd name="T31" fmla="*/ 34 h 35"/>
                <a:gd name="T32" fmla="*/ 5 w 20"/>
                <a:gd name="T33"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35">
                  <a:moveTo>
                    <a:pt x="5" y="35"/>
                  </a:moveTo>
                  <a:cubicBezTo>
                    <a:pt x="6" y="35"/>
                    <a:pt x="8" y="35"/>
                    <a:pt x="9" y="34"/>
                  </a:cubicBezTo>
                  <a:cubicBezTo>
                    <a:pt x="10" y="33"/>
                    <a:pt x="12" y="32"/>
                    <a:pt x="13" y="31"/>
                  </a:cubicBezTo>
                  <a:cubicBezTo>
                    <a:pt x="13" y="35"/>
                    <a:pt x="13" y="35"/>
                    <a:pt x="13" y="35"/>
                  </a:cubicBezTo>
                  <a:cubicBezTo>
                    <a:pt x="20" y="35"/>
                    <a:pt x="20" y="35"/>
                    <a:pt x="20" y="35"/>
                  </a:cubicBezTo>
                  <a:cubicBezTo>
                    <a:pt x="20" y="0"/>
                    <a:pt x="20" y="0"/>
                    <a:pt x="20" y="0"/>
                  </a:cubicBezTo>
                  <a:cubicBezTo>
                    <a:pt x="13" y="0"/>
                    <a:pt x="13" y="0"/>
                    <a:pt x="13" y="0"/>
                  </a:cubicBezTo>
                  <a:cubicBezTo>
                    <a:pt x="13" y="26"/>
                    <a:pt x="13" y="26"/>
                    <a:pt x="13" y="26"/>
                  </a:cubicBezTo>
                  <a:cubicBezTo>
                    <a:pt x="13" y="27"/>
                    <a:pt x="12" y="28"/>
                    <a:pt x="11" y="28"/>
                  </a:cubicBezTo>
                  <a:cubicBezTo>
                    <a:pt x="10" y="29"/>
                    <a:pt x="9" y="29"/>
                    <a:pt x="9" y="29"/>
                  </a:cubicBezTo>
                  <a:cubicBezTo>
                    <a:pt x="8" y="29"/>
                    <a:pt x="8" y="29"/>
                    <a:pt x="8" y="28"/>
                  </a:cubicBezTo>
                  <a:cubicBezTo>
                    <a:pt x="7" y="28"/>
                    <a:pt x="7" y="27"/>
                    <a:pt x="7" y="27"/>
                  </a:cubicBezTo>
                  <a:cubicBezTo>
                    <a:pt x="7" y="0"/>
                    <a:pt x="7" y="0"/>
                    <a:pt x="7" y="0"/>
                  </a:cubicBezTo>
                  <a:cubicBezTo>
                    <a:pt x="0" y="0"/>
                    <a:pt x="0" y="0"/>
                    <a:pt x="0" y="0"/>
                  </a:cubicBezTo>
                  <a:cubicBezTo>
                    <a:pt x="0" y="29"/>
                    <a:pt x="0" y="29"/>
                    <a:pt x="0" y="29"/>
                  </a:cubicBezTo>
                  <a:cubicBezTo>
                    <a:pt x="0" y="31"/>
                    <a:pt x="0" y="33"/>
                    <a:pt x="1" y="34"/>
                  </a:cubicBezTo>
                  <a:cubicBezTo>
                    <a:pt x="2" y="35"/>
                    <a:pt x="3" y="35"/>
                    <a:pt x="5" y="35"/>
                  </a:cubicBezTo>
                  <a:close/>
                </a:path>
              </a:pathLst>
            </a:custGeom>
            <a:grpFill/>
            <a:ln>
              <a:noFill/>
            </a:ln>
          </p:spPr>
          <p:txBody>
            <a:bodyPr vert="horz" wrap="square" lIns="91440" tIns="45720" rIns="91440" bIns="45720" numCol="1" anchor="t" anchorCtr="0" compatLnSpc="1"/>
            <a:lstStyle/>
            <a:p>
              <a:endParaRPr lang="id-ID">
                <a:cs typeface="+mn-ea"/>
                <a:sym typeface="+mn-lt"/>
              </a:endParaRPr>
            </a:p>
          </p:txBody>
        </p:sp>
      </p:grpSp>
      <p:sp>
        <p:nvSpPr>
          <p:cNvPr id="1048751" name="矩形 47"/>
          <p:cNvSpPr/>
          <p:nvPr/>
        </p:nvSpPr>
        <p:spPr>
          <a:xfrm>
            <a:off x="3837354" y="4289081"/>
            <a:ext cx="3842164" cy="400110"/>
          </a:xfrm>
          <a:prstGeom prst="rect">
            <a:avLst/>
          </a:prstGeom>
        </p:spPr>
        <p:txBody>
          <a:bodyPr wrap="square">
            <a:spAutoFit/>
          </a:bodyPr>
          <a:lstStyle/>
          <a:p>
            <a:pPr algn="ctr">
              <a:spcBef>
                <a:spcPct val="0"/>
              </a:spcBef>
            </a:pPr>
            <a:r>
              <a:rPr lang="zh-CN" altLang="en-US" sz="2000" b="1" dirty="0">
                <a:cs typeface="+mn-ea"/>
                <a:sym typeface="+mn-lt"/>
              </a:rPr>
              <a:t>机器学习：鲍鱼年龄预测</a:t>
            </a:r>
            <a:endParaRPr lang="en-US" altLang="zh-CN" sz="2000" b="1" dirty="0">
              <a:cs typeface="+mn-ea"/>
              <a:sym typeface="+mn-lt"/>
            </a:endParaRPr>
          </a:p>
        </p:txBody>
      </p:sp>
      <p:pic>
        <p:nvPicPr>
          <p:cNvPr id="7" name="图片 6">
            <a:extLst>
              <a:ext uri="{FF2B5EF4-FFF2-40B4-BE49-F238E27FC236}">
                <a16:creationId xmlns:a16="http://schemas.microsoft.com/office/drawing/2014/main" id="{20D6AE22-0C00-D13C-B697-D4AA7C6669C4}"/>
              </a:ext>
            </a:extLst>
          </p:cNvPr>
          <p:cNvPicPr>
            <a:picLocks noChangeAspect="1"/>
          </p:cNvPicPr>
          <p:nvPr/>
        </p:nvPicPr>
        <p:blipFill>
          <a:blip r:embed="rId4"/>
          <a:stretch>
            <a:fillRect/>
          </a:stretch>
        </p:blipFill>
        <p:spPr>
          <a:xfrm>
            <a:off x="5237933" y="2813563"/>
            <a:ext cx="704996" cy="353659"/>
          </a:xfrm>
          <a:prstGeom prst="rect">
            <a:avLst/>
          </a:prstGeom>
        </p:spPr>
      </p:pic>
      <p:cxnSp>
        <p:nvCxnSpPr>
          <p:cNvPr id="8" name="直接箭头连接符 7">
            <a:extLst>
              <a:ext uri="{FF2B5EF4-FFF2-40B4-BE49-F238E27FC236}">
                <a16:creationId xmlns:a16="http://schemas.microsoft.com/office/drawing/2014/main" id="{4341E2DC-A04E-BFC8-824D-184F1CFCAE0E}"/>
              </a:ext>
            </a:extLst>
          </p:cNvPr>
          <p:cNvCxnSpPr>
            <a:cxnSpLocks/>
          </p:cNvCxnSpPr>
          <p:nvPr/>
        </p:nvCxnSpPr>
        <p:spPr>
          <a:xfrm flipH="1">
            <a:off x="5849517" y="2689040"/>
            <a:ext cx="209449" cy="301352"/>
          </a:xfrm>
          <a:prstGeom prst="straightConnector1">
            <a:avLst/>
          </a:prstGeom>
          <a:ln w="19050">
            <a:solidFill>
              <a:srgbClr val="00B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11" name="图片 10">
            <a:extLst>
              <a:ext uri="{FF2B5EF4-FFF2-40B4-BE49-F238E27FC236}">
                <a16:creationId xmlns:a16="http://schemas.microsoft.com/office/drawing/2014/main" id="{04F13EF3-1099-BF10-D82A-D06CA617F930}"/>
              </a:ext>
            </a:extLst>
          </p:cNvPr>
          <p:cNvPicPr>
            <a:picLocks noChangeAspect="1"/>
          </p:cNvPicPr>
          <p:nvPr/>
        </p:nvPicPr>
        <p:blipFill>
          <a:blip r:embed="rId4"/>
          <a:stretch>
            <a:fillRect/>
          </a:stretch>
        </p:blipFill>
        <p:spPr>
          <a:xfrm>
            <a:off x="5649835" y="2295956"/>
            <a:ext cx="1031815" cy="517607"/>
          </a:xfrm>
          <a:prstGeom prst="rect">
            <a:avLst/>
          </a:prstGeom>
        </p:spPr>
      </p:pic>
      <p:pic>
        <p:nvPicPr>
          <p:cNvPr id="12" name="图片 11">
            <a:extLst>
              <a:ext uri="{FF2B5EF4-FFF2-40B4-BE49-F238E27FC236}">
                <a16:creationId xmlns:a16="http://schemas.microsoft.com/office/drawing/2014/main" id="{169C86F7-6F1D-AEBB-48E4-79E273CC9882}"/>
              </a:ext>
            </a:extLst>
          </p:cNvPr>
          <p:cNvPicPr>
            <a:picLocks noChangeAspect="1"/>
          </p:cNvPicPr>
          <p:nvPr/>
        </p:nvPicPr>
        <p:blipFill>
          <a:blip r:embed="rId4"/>
          <a:stretch>
            <a:fillRect/>
          </a:stretch>
        </p:blipFill>
        <p:spPr>
          <a:xfrm>
            <a:off x="4622377" y="1291704"/>
            <a:ext cx="604463" cy="303227"/>
          </a:xfrm>
          <a:prstGeom prst="rect">
            <a:avLst/>
          </a:prstGeom>
        </p:spPr>
      </p:pic>
      <p:pic>
        <p:nvPicPr>
          <p:cNvPr id="17" name="图片 16">
            <a:extLst>
              <a:ext uri="{FF2B5EF4-FFF2-40B4-BE49-F238E27FC236}">
                <a16:creationId xmlns:a16="http://schemas.microsoft.com/office/drawing/2014/main" id="{FB59FCFF-DDCB-5154-54C6-FE452AE930FB}"/>
              </a:ext>
            </a:extLst>
          </p:cNvPr>
          <p:cNvPicPr>
            <a:picLocks noChangeAspect="1"/>
          </p:cNvPicPr>
          <p:nvPr/>
        </p:nvPicPr>
        <p:blipFill>
          <a:blip r:embed="rId4"/>
          <a:stretch>
            <a:fillRect/>
          </a:stretch>
        </p:blipFill>
        <p:spPr>
          <a:xfrm>
            <a:off x="3494908" y="2366541"/>
            <a:ext cx="1031815" cy="517607"/>
          </a:xfrm>
          <a:prstGeom prst="rect">
            <a:avLst/>
          </a:prstGeom>
        </p:spPr>
      </p:pic>
      <p:cxnSp>
        <p:nvCxnSpPr>
          <p:cNvPr id="18" name="直接箭头连接符 17">
            <a:extLst>
              <a:ext uri="{FF2B5EF4-FFF2-40B4-BE49-F238E27FC236}">
                <a16:creationId xmlns:a16="http://schemas.microsoft.com/office/drawing/2014/main" id="{56EE12D2-CD2C-7CD5-0C46-0F539C8A54F9}"/>
              </a:ext>
            </a:extLst>
          </p:cNvPr>
          <p:cNvCxnSpPr>
            <a:cxnSpLocks/>
          </p:cNvCxnSpPr>
          <p:nvPr/>
        </p:nvCxnSpPr>
        <p:spPr>
          <a:xfrm flipV="1">
            <a:off x="2467351" y="2737913"/>
            <a:ext cx="1447788" cy="1339674"/>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2" name="文本框 21">
            <a:extLst>
              <a:ext uri="{FF2B5EF4-FFF2-40B4-BE49-F238E27FC236}">
                <a16:creationId xmlns:a16="http://schemas.microsoft.com/office/drawing/2014/main" id="{3986FE32-C904-D6E8-BBF1-1530424B59A9}"/>
              </a:ext>
            </a:extLst>
          </p:cNvPr>
          <p:cNvSpPr txBox="1"/>
          <p:nvPr/>
        </p:nvSpPr>
        <p:spPr>
          <a:xfrm>
            <a:off x="968960" y="4118541"/>
            <a:ext cx="1884923" cy="787075"/>
          </a:xfrm>
          <a:prstGeom prst="rect">
            <a:avLst/>
          </a:prstGeom>
          <a:noFill/>
          <a:ln w="28575">
            <a:solidFill>
              <a:srgbClr val="92D050"/>
            </a:solidFill>
          </a:ln>
        </p:spPr>
        <p:txBody>
          <a:bodyPr wrap="square" rtlCol="0">
            <a:spAutoFit/>
          </a:bodyPr>
          <a:lstStyle/>
          <a:p>
            <a:pPr marL="285750" indent="-285750">
              <a:lnSpc>
                <a:spcPct val="150000"/>
              </a:lnSpc>
              <a:buFont typeface="Arial" panose="020B0604020202020204" pitchFamily="34" charset="0"/>
              <a:buChar char="•"/>
            </a:pPr>
            <a:r>
              <a:rPr lang="zh-CN" altLang="en-US" sz="1600" dirty="0">
                <a:solidFill>
                  <a:srgbClr val="333333"/>
                </a:solidFill>
                <a:highlight>
                  <a:srgbClr val="F2F2F2"/>
                </a:highlight>
                <a:latin typeface="Helvetica Neue"/>
              </a:rPr>
              <a:t>下载数据集</a:t>
            </a:r>
            <a:endParaRPr lang="en-US" altLang="zh-CN" sz="1600" dirty="0">
              <a:solidFill>
                <a:srgbClr val="333333"/>
              </a:solidFill>
              <a:highlight>
                <a:srgbClr val="F2F2F2"/>
              </a:highlight>
              <a:latin typeface="Helvetica Neue"/>
            </a:endParaRPr>
          </a:p>
          <a:p>
            <a:pPr marL="285750" indent="-285750">
              <a:lnSpc>
                <a:spcPct val="150000"/>
              </a:lnSpc>
              <a:buFont typeface="Arial" panose="020B0604020202020204" pitchFamily="34" charset="0"/>
              <a:buChar char="•"/>
            </a:pPr>
            <a:r>
              <a:rPr lang="zh-CN" altLang="en-US" sz="1600" dirty="0">
                <a:solidFill>
                  <a:srgbClr val="333333"/>
                </a:solidFill>
                <a:highlight>
                  <a:srgbClr val="F2F2F2"/>
                </a:highlight>
                <a:latin typeface="Helvetica Neue"/>
              </a:rPr>
              <a:t>下载学习模型</a:t>
            </a:r>
            <a:endParaRPr lang="zh-CN" altLang="en-US" sz="1600" dirty="0"/>
          </a:p>
        </p:txBody>
      </p:sp>
      <p:sp>
        <p:nvSpPr>
          <p:cNvPr id="24" name="矩形: 圆角 23">
            <a:extLst>
              <a:ext uri="{FF2B5EF4-FFF2-40B4-BE49-F238E27FC236}">
                <a16:creationId xmlns:a16="http://schemas.microsoft.com/office/drawing/2014/main" id="{45CF9713-0EB2-49BD-9E73-83E220F6C27C}"/>
              </a:ext>
            </a:extLst>
          </p:cNvPr>
          <p:cNvSpPr/>
          <p:nvPr/>
        </p:nvSpPr>
        <p:spPr>
          <a:xfrm>
            <a:off x="1199634" y="5350809"/>
            <a:ext cx="1492498" cy="58479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5" name="文本框 24">
            <a:extLst>
              <a:ext uri="{FF2B5EF4-FFF2-40B4-BE49-F238E27FC236}">
                <a16:creationId xmlns:a16="http://schemas.microsoft.com/office/drawing/2014/main" id="{C22E9DD4-9BEF-F440-8ADA-D91BDECB61FA}"/>
              </a:ext>
            </a:extLst>
          </p:cNvPr>
          <p:cNvSpPr txBox="1"/>
          <p:nvPr/>
        </p:nvSpPr>
        <p:spPr>
          <a:xfrm>
            <a:off x="1362000" y="5364193"/>
            <a:ext cx="1699795" cy="458908"/>
          </a:xfrm>
          <a:prstGeom prst="rect">
            <a:avLst/>
          </a:prstGeom>
          <a:noFill/>
        </p:spPr>
        <p:txBody>
          <a:bodyPr wrap="square" rtlCol="0">
            <a:spAutoFit/>
          </a:bodyPr>
          <a:lstStyle/>
          <a:p>
            <a:pPr>
              <a:lnSpc>
                <a:spcPct val="150000"/>
              </a:lnSpc>
            </a:pPr>
            <a:r>
              <a:rPr lang="zh-CN" altLang="en-US" dirty="0">
                <a:solidFill>
                  <a:schemeClr val="bg1"/>
                </a:solidFill>
                <a:latin typeface="+mj-ea"/>
                <a:ea typeface="+mj-ea"/>
              </a:rPr>
              <a:t>输入编号</a:t>
            </a:r>
          </a:p>
        </p:txBody>
      </p:sp>
      <p:sp>
        <p:nvSpPr>
          <p:cNvPr id="26" name="矩形: 圆角 25">
            <a:extLst>
              <a:ext uri="{FF2B5EF4-FFF2-40B4-BE49-F238E27FC236}">
                <a16:creationId xmlns:a16="http://schemas.microsoft.com/office/drawing/2014/main" id="{E0888EA3-0343-2D37-37FF-818550055AA0}"/>
              </a:ext>
            </a:extLst>
          </p:cNvPr>
          <p:cNvSpPr/>
          <p:nvPr/>
        </p:nvSpPr>
        <p:spPr>
          <a:xfrm>
            <a:off x="4376943" y="5318140"/>
            <a:ext cx="1699795" cy="58479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a:extLst>
              <a:ext uri="{FF2B5EF4-FFF2-40B4-BE49-F238E27FC236}">
                <a16:creationId xmlns:a16="http://schemas.microsoft.com/office/drawing/2014/main" id="{263DFFE5-1297-837A-49B4-ED3270CC020E}"/>
              </a:ext>
            </a:extLst>
          </p:cNvPr>
          <p:cNvSpPr txBox="1"/>
          <p:nvPr/>
        </p:nvSpPr>
        <p:spPr>
          <a:xfrm>
            <a:off x="4458126" y="5324556"/>
            <a:ext cx="1699795" cy="458908"/>
          </a:xfrm>
          <a:prstGeom prst="rect">
            <a:avLst/>
          </a:prstGeom>
          <a:noFill/>
        </p:spPr>
        <p:txBody>
          <a:bodyPr wrap="square" rtlCol="0">
            <a:spAutoFit/>
          </a:bodyPr>
          <a:lstStyle/>
          <a:p>
            <a:pPr>
              <a:lnSpc>
                <a:spcPct val="150000"/>
              </a:lnSpc>
            </a:pPr>
            <a:r>
              <a:rPr lang="zh-CN" altLang="en-US" dirty="0">
                <a:solidFill>
                  <a:schemeClr val="bg1"/>
                </a:solidFill>
                <a:latin typeface="+mj-ea"/>
                <a:ea typeface="+mj-ea"/>
              </a:rPr>
              <a:t>调用数据库</a:t>
            </a:r>
          </a:p>
        </p:txBody>
      </p:sp>
      <p:sp>
        <p:nvSpPr>
          <p:cNvPr id="30" name="矩形: 圆角 29">
            <a:extLst>
              <a:ext uri="{FF2B5EF4-FFF2-40B4-BE49-F238E27FC236}">
                <a16:creationId xmlns:a16="http://schemas.microsoft.com/office/drawing/2014/main" id="{2FA98CDC-FC98-7AF1-6CA5-8E24278EF261}"/>
              </a:ext>
            </a:extLst>
          </p:cNvPr>
          <p:cNvSpPr/>
          <p:nvPr/>
        </p:nvSpPr>
        <p:spPr>
          <a:xfrm>
            <a:off x="7992849" y="5261614"/>
            <a:ext cx="1699795" cy="58479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文本框 30">
            <a:extLst>
              <a:ext uri="{FF2B5EF4-FFF2-40B4-BE49-F238E27FC236}">
                <a16:creationId xmlns:a16="http://schemas.microsoft.com/office/drawing/2014/main" id="{3F2D109B-1BAD-2D91-DCB2-AC20E30E10E6}"/>
              </a:ext>
            </a:extLst>
          </p:cNvPr>
          <p:cNvSpPr txBox="1"/>
          <p:nvPr/>
        </p:nvSpPr>
        <p:spPr>
          <a:xfrm>
            <a:off x="8277455" y="5282538"/>
            <a:ext cx="1699795" cy="458908"/>
          </a:xfrm>
          <a:prstGeom prst="rect">
            <a:avLst/>
          </a:prstGeom>
          <a:noFill/>
        </p:spPr>
        <p:txBody>
          <a:bodyPr wrap="square" rtlCol="0">
            <a:spAutoFit/>
          </a:bodyPr>
          <a:lstStyle/>
          <a:p>
            <a:pPr>
              <a:lnSpc>
                <a:spcPct val="150000"/>
              </a:lnSpc>
            </a:pPr>
            <a:r>
              <a:rPr lang="zh-CN" altLang="en-US" dirty="0">
                <a:solidFill>
                  <a:schemeClr val="bg1"/>
                </a:solidFill>
                <a:latin typeface="+mj-ea"/>
                <a:ea typeface="+mj-ea"/>
              </a:rPr>
              <a:t>预测结果</a:t>
            </a:r>
          </a:p>
        </p:txBody>
      </p:sp>
      <p:sp>
        <p:nvSpPr>
          <p:cNvPr id="32" name="箭头: 右 31">
            <a:extLst>
              <a:ext uri="{FF2B5EF4-FFF2-40B4-BE49-F238E27FC236}">
                <a16:creationId xmlns:a16="http://schemas.microsoft.com/office/drawing/2014/main" id="{280AFA83-0A7D-914B-73FB-5EADC72ABC4F}"/>
              </a:ext>
            </a:extLst>
          </p:cNvPr>
          <p:cNvSpPr/>
          <p:nvPr/>
        </p:nvSpPr>
        <p:spPr>
          <a:xfrm>
            <a:off x="2786674" y="5284601"/>
            <a:ext cx="1507820" cy="64956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solidFill>
                  <a:srgbClr val="FFFF00"/>
                </a:solidFill>
              </a:rPr>
              <a:t>读取数据</a:t>
            </a:r>
          </a:p>
        </p:txBody>
      </p:sp>
      <p:sp>
        <p:nvSpPr>
          <p:cNvPr id="33" name="箭头: 右 32">
            <a:extLst>
              <a:ext uri="{FF2B5EF4-FFF2-40B4-BE49-F238E27FC236}">
                <a16:creationId xmlns:a16="http://schemas.microsoft.com/office/drawing/2014/main" id="{9EC4E1ED-A3AC-896E-FE7D-2F78EC9390A3}"/>
              </a:ext>
            </a:extLst>
          </p:cNvPr>
          <p:cNvSpPr/>
          <p:nvPr/>
        </p:nvSpPr>
        <p:spPr>
          <a:xfrm>
            <a:off x="6308038" y="5181433"/>
            <a:ext cx="1507820" cy="79238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solidFill>
                  <a:srgbClr val="FFFF00"/>
                </a:solidFill>
              </a:rPr>
              <a:t>机器学习</a:t>
            </a:r>
          </a:p>
        </p:txBody>
      </p:sp>
      <p:sp>
        <p:nvSpPr>
          <p:cNvPr id="2" name="矩形 1">
            <a:extLst>
              <a:ext uri="{FF2B5EF4-FFF2-40B4-BE49-F238E27FC236}">
                <a16:creationId xmlns:a16="http://schemas.microsoft.com/office/drawing/2014/main" id="{B46AFBE3-2507-D159-7809-8C177617BECF}"/>
              </a:ext>
            </a:extLst>
          </p:cNvPr>
          <p:cNvSpPr/>
          <p:nvPr/>
        </p:nvSpPr>
        <p:spPr>
          <a:xfrm>
            <a:off x="636052" y="560433"/>
            <a:ext cx="3655180" cy="287783"/>
          </a:xfrm>
          <a:prstGeom prst="rect">
            <a:avLst/>
          </a:prstGeom>
          <a:solidFill>
            <a:srgbClr val="F2F2F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226221898"/>
      </p:ext>
    </p:extLst>
  </p:cSld>
  <p:clrMapOvr>
    <a:masterClrMapping/>
  </p:clrMapOvr>
  <mc:AlternateContent xmlns:mc="http://schemas.openxmlformats.org/markup-compatibility/2006" xmlns:p14="http://schemas.microsoft.com/office/powerpoint/2010/main">
    <mc:Choice Requires="p14">
      <p:transition spd="slow" p14:dur="1600" advClick="0" advTm="10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48738"/>
                                        </p:tgtEl>
                                        <p:attrNameLst>
                                          <p:attrName>style.visibility</p:attrName>
                                        </p:attrNameLst>
                                      </p:cBhvr>
                                      <p:to>
                                        <p:strVal val="visible"/>
                                      </p:to>
                                    </p:set>
                                    <p:animEffect transition="in" filter="wipe(left)">
                                      <p:cBhvr>
                                        <p:cTn id="7" dur="500"/>
                                        <p:tgtEl>
                                          <p:spTgt spid="1048738"/>
                                        </p:tgtEl>
                                      </p:cBhvr>
                                    </p:animEffect>
                                  </p:childTnLst>
                                </p:cTn>
                              </p:par>
                            </p:childTnLst>
                          </p:cTn>
                        </p:par>
                        <p:par>
                          <p:cTn id="8" fill="hold">
                            <p:stCondLst>
                              <p:cond delay="500"/>
                            </p:stCondLst>
                            <p:childTnLst>
                              <p:par>
                                <p:cTn id="9" presetID="22" presetClass="entr" presetSubtype="2" fill="hold" grpId="0" nodeType="afterEffect">
                                  <p:stCondLst>
                                    <p:cond delay="0"/>
                                  </p:stCondLst>
                                  <p:childTnLst>
                                    <p:set>
                                      <p:cBhvr>
                                        <p:cTn id="10" dur="1" fill="hold">
                                          <p:stCondLst>
                                            <p:cond delay="0"/>
                                          </p:stCondLst>
                                        </p:cTn>
                                        <p:tgtEl>
                                          <p:spTgt spid="1048744"/>
                                        </p:tgtEl>
                                        <p:attrNameLst>
                                          <p:attrName>style.visibility</p:attrName>
                                        </p:attrNameLst>
                                      </p:cBhvr>
                                      <p:to>
                                        <p:strVal val="visible"/>
                                      </p:to>
                                    </p:set>
                                    <p:animEffect transition="in" filter="wipe(right)">
                                      <p:cBhvr>
                                        <p:cTn id="11" dur="500"/>
                                        <p:tgtEl>
                                          <p:spTgt spid="1048744"/>
                                        </p:tgtEl>
                                      </p:cBhvr>
                                    </p:animEffect>
                                  </p:childTnLst>
                                </p:cTn>
                              </p:par>
                              <p:par>
                                <p:cTn id="12" presetID="22" presetClass="entr" presetSubtype="2" fill="hold" nodeType="withEffect">
                                  <p:stCondLst>
                                    <p:cond delay="0"/>
                                  </p:stCondLst>
                                  <p:childTnLst>
                                    <p:set>
                                      <p:cBhvr>
                                        <p:cTn id="13" dur="1" fill="hold">
                                          <p:stCondLst>
                                            <p:cond delay="0"/>
                                          </p:stCondLst>
                                        </p:cTn>
                                        <p:tgtEl>
                                          <p:spTgt spid="137"/>
                                        </p:tgtEl>
                                        <p:attrNameLst>
                                          <p:attrName>style.visibility</p:attrName>
                                        </p:attrNameLst>
                                      </p:cBhvr>
                                      <p:to>
                                        <p:strVal val="visible"/>
                                      </p:to>
                                    </p:set>
                                    <p:animEffect transition="in" filter="wipe(right)">
                                      <p:cBhvr>
                                        <p:cTn id="14" dur="500"/>
                                        <p:tgtEl>
                                          <p:spTgt spid="137"/>
                                        </p:tgtEl>
                                      </p:cBhvr>
                                    </p:animEffect>
                                  </p:childTnLst>
                                </p:cTn>
                              </p:par>
                              <p:par>
                                <p:cTn id="15" presetID="22" presetClass="entr" presetSubtype="2" fill="hold" grpId="0" nodeType="withEffect">
                                  <p:stCondLst>
                                    <p:cond delay="0"/>
                                  </p:stCondLst>
                                  <p:childTnLst>
                                    <p:set>
                                      <p:cBhvr>
                                        <p:cTn id="16" dur="1" fill="hold">
                                          <p:stCondLst>
                                            <p:cond delay="0"/>
                                          </p:stCondLst>
                                        </p:cTn>
                                        <p:tgtEl>
                                          <p:spTgt spid="1048737"/>
                                        </p:tgtEl>
                                        <p:attrNameLst>
                                          <p:attrName>style.visibility</p:attrName>
                                        </p:attrNameLst>
                                      </p:cBhvr>
                                      <p:to>
                                        <p:strVal val="visible"/>
                                      </p:to>
                                    </p:set>
                                    <p:animEffect transition="in" filter="wipe(right)">
                                      <p:cBhvr>
                                        <p:cTn id="17" dur="500"/>
                                        <p:tgtEl>
                                          <p:spTgt spid="1048737"/>
                                        </p:tgtEl>
                                      </p:cBhvr>
                                    </p:animEffect>
                                  </p:childTnLst>
                                </p:cTn>
                              </p:par>
                              <p:par>
                                <p:cTn id="18" presetID="22" presetClass="entr" presetSubtype="2" fill="hold" grpId="0" nodeType="withEffect">
                                  <p:stCondLst>
                                    <p:cond delay="0"/>
                                  </p:stCondLst>
                                  <p:childTnLst>
                                    <p:set>
                                      <p:cBhvr>
                                        <p:cTn id="19" dur="1" fill="hold">
                                          <p:stCondLst>
                                            <p:cond delay="0"/>
                                          </p:stCondLst>
                                        </p:cTn>
                                        <p:tgtEl>
                                          <p:spTgt spid="1048739"/>
                                        </p:tgtEl>
                                        <p:attrNameLst>
                                          <p:attrName>style.visibility</p:attrName>
                                        </p:attrNameLst>
                                      </p:cBhvr>
                                      <p:to>
                                        <p:strVal val="visible"/>
                                      </p:to>
                                    </p:set>
                                    <p:animEffect transition="in" filter="wipe(right)">
                                      <p:cBhvr>
                                        <p:cTn id="20" dur="500"/>
                                        <p:tgtEl>
                                          <p:spTgt spid="1048739"/>
                                        </p:tgtEl>
                                      </p:cBhvr>
                                    </p:animEffect>
                                  </p:childTnLst>
                                </p:cTn>
                              </p:par>
                              <p:par>
                                <p:cTn id="21" presetID="22" presetClass="entr" presetSubtype="2" fill="hold" grpId="0" nodeType="withEffect">
                                  <p:stCondLst>
                                    <p:cond delay="0"/>
                                  </p:stCondLst>
                                  <p:childTnLst>
                                    <p:set>
                                      <p:cBhvr>
                                        <p:cTn id="22" dur="1" fill="hold">
                                          <p:stCondLst>
                                            <p:cond delay="0"/>
                                          </p:stCondLst>
                                        </p:cTn>
                                        <p:tgtEl>
                                          <p:spTgt spid="1048740"/>
                                        </p:tgtEl>
                                        <p:attrNameLst>
                                          <p:attrName>style.visibility</p:attrName>
                                        </p:attrNameLst>
                                      </p:cBhvr>
                                      <p:to>
                                        <p:strVal val="visible"/>
                                      </p:to>
                                    </p:set>
                                    <p:animEffect transition="in" filter="wipe(right)">
                                      <p:cBhvr>
                                        <p:cTn id="23" dur="500"/>
                                        <p:tgtEl>
                                          <p:spTgt spid="1048740"/>
                                        </p:tgtEl>
                                      </p:cBhvr>
                                    </p:animEffect>
                                  </p:childTnLst>
                                </p:cTn>
                              </p:par>
                              <p:par>
                                <p:cTn id="24" presetID="22" presetClass="entr" presetSubtype="2" fill="hold" grpId="0" nodeType="withEffect">
                                  <p:stCondLst>
                                    <p:cond delay="0"/>
                                  </p:stCondLst>
                                  <p:childTnLst>
                                    <p:set>
                                      <p:cBhvr>
                                        <p:cTn id="25" dur="1" fill="hold">
                                          <p:stCondLst>
                                            <p:cond delay="0"/>
                                          </p:stCondLst>
                                        </p:cTn>
                                        <p:tgtEl>
                                          <p:spTgt spid="1048741"/>
                                        </p:tgtEl>
                                        <p:attrNameLst>
                                          <p:attrName>style.visibility</p:attrName>
                                        </p:attrNameLst>
                                      </p:cBhvr>
                                      <p:to>
                                        <p:strVal val="visible"/>
                                      </p:to>
                                    </p:set>
                                    <p:animEffect transition="in" filter="wipe(right)">
                                      <p:cBhvr>
                                        <p:cTn id="26" dur="500"/>
                                        <p:tgtEl>
                                          <p:spTgt spid="1048741"/>
                                        </p:tgtEl>
                                      </p:cBhvr>
                                    </p:animEffect>
                                  </p:childTnLst>
                                </p:cTn>
                              </p:par>
                              <p:par>
                                <p:cTn id="27" presetID="22" presetClass="entr" presetSubtype="2" fill="hold" grpId="0" nodeType="withEffect">
                                  <p:stCondLst>
                                    <p:cond delay="0"/>
                                  </p:stCondLst>
                                  <p:childTnLst>
                                    <p:set>
                                      <p:cBhvr>
                                        <p:cTn id="28" dur="1" fill="hold">
                                          <p:stCondLst>
                                            <p:cond delay="0"/>
                                          </p:stCondLst>
                                        </p:cTn>
                                        <p:tgtEl>
                                          <p:spTgt spid="1048742"/>
                                        </p:tgtEl>
                                        <p:attrNameLst>
                                          <p:attrName>style.visibility</p:attrName>
                                        </p:attrNameLst>
                                      </p:cBhvr>
                                      <p:to>
                                        <p:strVal val="visible"/>
                                      </p:to>
                                    </p:set>
                                    <p:animEffect transition="in" filter="wipe(right)">
                                      <p:cBhvr>
                                        <p:cTn id="29" dur="500"/>
                                        <p:tgtEl>
                                          <p:spTgt spid="1048742"/>
                                        </p:tgtEl>
                                      </p:cBhvr>
                                    </p:animEffect>
                                  </p:childTnLst>
                                </p:cTn>
                              </p:par>
                              <p:par>
                                <p:cTn id="30" presetID="22" presetClass="entr" presetSubtype="2" fill="hold" grpId="0" nodeType="withEffect">
                                  <p:stCondLst>
                                    <p:cond delay="0"/>
                                  </p:stCondLst>
                                  <p:childTnLst>
                                    <p:set>
                                      <p:cBhvr>
                                        <p:cTn id="31" dur="1" fill="hold">
                                          <p:stCondLst>
                                            <p:cond delay="0"/>
                                          </p:stCondLst>
                                        </p:cTn>
                                        <p:tgtEl>
                                          <p:spTgt spid="1048743"/>
                                        </p:tgtEl>
                                        <p:attrNameLst>
                                          <p:attrName>style.visibility</p:attrName>
                                        </p:attrNameLst>
                                      </p:cBhvr>
                                      <p:to>
                                        <p:strVal val="visible"/>
                                      </p:to>
                                    </p:set>
                                    <p:animEffect transition="in" filter="wipe(right)">
                                      <p:cBhvr>
                                        <p:cTn id="32" dur="500"/>
                                        <p:tgtEl>
                                          <p:spTgt spid="1048743"/>
                                        </p:tgtEl>
                                      </p:cBhvr>
                                    </p:animEffect>
                                  </p:childTnLst>
                                </p:cTn>
                              </p:par>
                              <p:par>
                                <p:cTn id="33" presetID="42" presetClass="entr" presetSubtype="0" fill="hold" grpId="0" nodeType="withEffect">
                                  <p:stCondLst>
                                    <p:cond delay="0"/>
                                  </p:stCondLst>
                                  <p:childTnLst>
                                    <p:set>
                                      <p:cBhvr>
                                        <p:cTn id="34" dur="1" fill="hold">
                                          <p:stCondLst>
                                            <p:cond delay="0"/>
                                          </p:stCondLst>
                                        </p:cTn>
                                        <p:tgtEl>
                                          <p:spTgt spid="1048751"/>
                                        </p:tgtEl>
                                        <p:attrNameLst>
                                          <p:attrName>style.visibility</p:attrName>
                                        </p:attrNameLst>
                                      </p:cBhvr>
                                      <p:to>
                                        <p:strVal val="visible"/>
                                      </p:to>
                                    </p:set>
                                    <p:animEffect transition="in" filter="fade">
                                      <p:cBhvr>
                                        <p:cTn id="35" dur="1000"/>
                                        <p:tgtEl>
                                          <p:spTgt spid="1048751"/>
                                        </p:tgtEl>
                                      </p:cBhvr>
                                    </p:animEffect>
                                    <p:anim calcmode="lin" valueType="num">
                                      <p:cBhvr>
                                        <p:cTn id="36" dur="1000" fill="hold"/>
                                        <p:tgtEl>
                                          <p:spTgt spid="1048751"/>
                                        </p:tgtEl>
                                        <p:attrNameLst>
                                          <p:attrName>ppt_x</p:attrName>
                                        </p:attrNameLst>
                                      </p:cBhvr>
                                      <p:tavLst>
                                        <p:tav tm="0">
                                          <p:val>
                                            <p:strVal val="#ppt_x"/>
                                          </p:val>
                                        </p:tav>
                                        <p:tav tm="100000">
                                          <p:val>
                                            <p:strVal val="#ppt_x"/>
                                          </p:val>
                                        </p:tav>
                                      </p:tavLst>
                                    </p:anim>
                                    <p:anim calcmode="lin" valueType="num">
                                      <p:cBhvr>
                                        <p:cTn id="37" dur="1000" fill="hold"/>
                                        <p:tgtEl>
                                          <p:spTgt spid="104875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737" grpId="0" animBg="1"/>
      <p:bldP spid="1048738" grpId="0" animBg="1"/>
      <p:bldP spid="1048739" grpId="0" animBg="1"/>
      <p:bldP spid="1048740" grpId="0" animBg="1"/>
      <p:bldP spid="1048741" grpId="0" animBg="1"/>
      <p:bldP spid="1048742" grpId="0" animBg="1"/>
      <p:bldP spid="1048743" grpId="0" animBg="1"/>
      <p:bldP spid="1048744" grpId="0" animBg="1"/>
      <p:bldP spid="1048751"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0D4E4FD2-2651-C226-97FB-CBC54E301DCC}"/>
              </a:ext>
            </a:extLst>
          </p:cNvPr>
          <p:cNvSpPr/>
          <p:nvPr/>
        </p:nvSpPr>
        <p:spPr>
          <a:xfrm>
            <a:off x="636052" y="560433"/>
            <a:ext cx="3655180" cy="287783"/>
          </a:xfrm>
          <a:prstGeom prst="rect">
            <a:avLst/>
          </a:prstGeom>
          <a:solidFill>
            <a:srgbClr val="F2F2F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a:extLst>
              <a:ext uri="{FF2B5EF4-FFF2-40B4-BE49-F238E27FC236}">
                <a16:creationId xmlns:a16="http://schemas.microsoft.com/office/drawing/2014/main" id="{2C2F1D84-228F-5E77-ADB6-6FF8E699B46D}"/>
              </a:ext>
            </a:extLst>
          </p:cNvPr>
          <p:cNvPicPr>
            <a:picLocks noChangeAspect="1"/>
          </p:cNvPicPr>
          <p:nvPr/>
        </p:nvPicPr>
        <p:blipFill>
          <a:blip r:embed="rId2"/>
          <a:stretch>
            <a:fillRect/>
          </a:stretch>
        </p:blipFill>
        <p:spPr>
          <a:xfrm>
            <a:off x="2044931" y="560433"/>
            <a:ext cx="9332422" cy="4431936"/>
          </a:xfrm>
          <a:prstGeom prst="rect">
            <a:avLst/>
          </a:prstGeom>
        </p:spPr>
      </p:pic>
      <p:sp>
        <p:nvSpPr>
          <p:cNvPr id="5" name="矩形 47">
            <a:extLst>
              <a:ext uri="{FF2B5EF4-FFF2-40B4-BE49-F238E27FC236}">
                <a16:creationId xmlns:a16="http://schemas.microsoft.com/office/drawing/2014/main" id="{4C242034-AFF4-C302-0DF3-18D16BCD4F1F}"/>
              </a:ext>
            </a:extLst>
          </p:cNvPr>
          <p:cNvSpPr/>
          <p:nvPr/>
        </p:nvSpPr>
        <p:spPr>
          <a:xfrm>
            <a:off x="3825783" y="5208606"/>
            <a:ext cx="3842164" cy="400110"/>
          </a:xfrm>
          <a:prstGeom prst="rect">
            <a:avLst/>
          </a:prstGeom>
        </p:spPr>
        <p:txBody>
          <a:bodyPr wrap="square">
            <a:spAutoFit/>
          </a:bodyPr>
          <a:lstStyle/>
          <a:p>
            <a:pPr algn="ctr">
              <a:spcBef>
                <a:spcPct val="0"/>
              </a:spcBef>
            </a:pPr>
            <a:r>
              <a:rPr lang="zh-CN" altLang="en-US" sz="2000" b="1" dirty="0">
                <a:cs typeface="+mn-ea"/>
                <a:sym typeface="+mn-lt"/>
              </a:rPr>
              <a:t>查看历史记录</a:t>
            </a:r>
            <a:endParaRPr lang="en-US" altLang="zh-CN" sz="2000" b="1" dirty="0">
              <a:cs typeface="+mn-ea"/>
              <a:sym typeface="+mn-lt"/>
            </a:endParaRPr>
          </a:p>
        </p:txBody>
      </p:sp>
    </p:spTree>
    <p:extLst>
      <p:ext uri="{BB962C8B-B14F-4D97-AF65-F5344CB8AC3E}">
        <p14:creationId xmlns:p14="http://schemas.microsoft.com/office/powerpoint/2010/main" val="1334618801"/>
      </p:ext>
    </p:extLst>
  </p:cSld>
  <p:clrMapOvr>
    <a:masterClrMapping/>
  </p:clrMapOvr>
  <mc:AlternateContent xmlns:mc="http://schemas.openxmlformats.org/markup-compatibility/2006" xmlns:p14="http://schemas.microsoft.com/office/powerpoint/2010/main">
    <mc:Choice Requires="p14">
      <p:transition spd="slow" p14:dur="3900" advClick="0" advTm="1000">
        <p14:glitter pattern="hexago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99" name="矩形 24"/>
          <p:cNvSpPr/>
          <p:nvPr/>
        </p:nvSpPr>
        <p:spPr>
          <a:xfrm>
            <a:off x="-9940" y="-4492"/>
            <a:ext cx="12201939" cy="6862492"/>
          </a:xfrm>
          <a:prstGeom prst="rect">
            <a:avLst/>
          </a:prstGeom>
          <a:solidFill>
            <a:srgbClr val="254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pic>
        <p:nvPicPr>
          <p:cNvPr id="2097153" name="图片 3" descr="图片包含 游戏机, 房间, 标志, 衬衫  描述已自动生成"/>
          <p:cNvPicPr>
            <a:picLocks noChangeAspect="1"/>
          </p:cNvPicPr>
          <p:nvPr/>
        </p:nvPicPr>
        <p:blipFill rotWithShape="1">
          <a:blip r:embed="rId3" cstate="print"/>
          <a:srcRect l="30489" r="27201" b="52828"/>
          <a:stretch>
            <a:fillRect/>
          </a:stretch>
        </p:blipFill>
        <p:spPr>
          <a:xfrm>
            <a:off x="0" y="3985591"/>
            <a:ext cx="5168351" cy="2872409"/>
          </a:xfrm>
          <a:prstGeom prst="rect">
            <a:avLst/>
          </a:prstGeom>
        </p:spPr>
      </p:pic>
      <p:pic>
        <p:nvPicPr>
          <p:cNvPr id="2097154" name="图片 4" descr="图片包含 游戏机, 房间, 标志, 衬衫  描述已自动生成"/>
          <p:cNvPicPr>
            <a:picLocks noChangeAspect="1"/>
          </p:cNvPicPr>
          <p:nvPr/>
        </p:nvPicPr>
        <p:blipFill rotWithShape="1">
          <a:blip r:embed="rId4" cstate="print"/>
          <a:srcRect l="30489" t="49571" r="29886" b="-736"/>
          <a:stretch>
            <a:fillRect/>
          </a:stretch>
        </p:blipFill>
        <p:spPr>
          <a:xfrm flipV="1">
            <a:off x="7351641" y="3880528"/>
            <a:ext cx="4840360" cy="2977472"/>
          </a:xfrm>
          <a:prstGeom prst="rect">
            <a:avLst/>
          </a:prstGeom>
        </p:spPr>
      </p:pic>
      <p:pic>
        <p:nvPicPr>
          <p:cNvPr id="2097155" name="图片 6" descr="图片包含 游戏机, 房间, 标志, 衬衫  描述已自动生成"/>
          <p:cNvPicPr>
            <a:picLocks noChangeAspect="1"/>
          </p:cNvPicPr>
          <p:nvPr/>
        </p:nvPicPr>
        <p:blipFill rotWithShape="1">
          <a:blip r:embed="rId5" cstate="print"/>
          <a:srcRect l="65543" t="27875" r="11794" b="32534"/>
          <a:stretch>
            <a:fillRect/>
          </a:stretch>
        </p:blipFill>
        <p:spPr>
          <a:xfrm rot="16200000">
            <a:off x="4918212" y="4333459"/>
            <a:ext cx="2683567" cy="2365513"/>
          </a:xfrm>
          <a:prstGeom prst="rect">
            <a:avLst/>
          </a:prstGeom>
        </p:spPr>
      </p:pic>
      <p:sp>
        <p:nvSpPr>
          <p:cNvPr id="1048600" name="矩形 7"/>
          <p:cNvSpPr/>
          <p:nvPr/>
        </p:nvSpPr>
        <p:spPr>
          <a:xfrm>
            <a:off x="1" y="5546035"/>
            <a:ext cx="327990" cy="1311964"/>
          </a:xfrm>
          <a:prstGeom prst="rect">
            <a:avLst/>
          </a:prstGeom>
          <a:solidFill>
            <a:srgbClr val="ADC6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1048601" name="矩形 8"/>
          <p:cNvSpPr/>
          <p:nvPr/>
        </p:nvSpPr>
        <p:spPr>
          <a:xfrm>
            <a:off x="4452731" y="6052929"/>
            <a:ext cx="715620" cy="805069"/>
          </a:xfrm>
          <a:prstGeom prst="rect">
            <a:avLst/>
          </a:prstGeom>
          <a:solidFill>
            <a:srgbClr val="ADC6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1048602" name="矩形 9"/>
          <p:cNvSpPr/>
          <p:nvPr/>
        </p:nvSpPr>
        <p:spPr>
          <a:xfrm>
            <a:off x="7391396" y="5844209"/>
            <a:ext cx="321369" cy="1013789"/>
          </a:xfrm>
          <a:prstGeom prst="rect">
            <a:avLst/>
          </a:prstGeom>
          <a:solidFill>
            <a:srgbClr val="ADC6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1048603" name="矩形 10"/>
          <p:cNvSpPr/>
          <p:nvPr/>
        </p:nvSpPr>
        <p:spPr>
          <a:xfrm>
            <a:off x="11870630" y="5844209"/>
            <a:ext cx="321369" cy="1013789"/>
          </a:xfrm>
          <a:prstGeom prst="rect">
            <a:avLst/>
          </a:prstGeom>
          <a:solidFill>
            <a:srgbClr val="ADC6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1048604" name="文本框 11"/>
          <p:cNvSpPr txBox="1"/>
          <p:nvPr/>
        </p:nvSpPr>
        <p:spPr>
          <a:xfrm>
            <a:off x="3813312" y="580495"/>
            <a:ext cx="4565376" cy="828040"/>
          </a:xfrm>
          <a:prstGeom prst="rect">
            <a:avLst/>
          </a:prstGeom>
          <a:noFill/>
        </p:spPr>
        <p:txBody>
          <a:bodyPr vert="horz" wrap="square" lIns="91440" tIns="45720" rIns="91440" bIns="45720" numCol="1" anchor="t">
            <a:spAutoFit/>
          </a:bodyPr>
          <a:lstStyle/>
          <a:p>
            <a:pPr marL="0" indent="0" algn="ctr" defTabSz="914400" eaLnBrk="0" fontAlgn="auto" latinLnBrk="0">
              <a:lnSpc>
                <a:spcPct val="100000"/>
              </a:lnSpc>
              <a:spcBef>
                <a:spcPts val="0"/>
              </a:spcBef>
              <a:spcAft>
                <a:spcPts val="0"/>
              </a:spcAft>
              <a:buFontTx/>
              <a:buNone/>
            </a:pPr>
            <a:r>
              <a:rPr lang="en-US" altLang="zh-CN" sz="5000" b="1" spc="300" dirty="0">
                <a:solidFill>
                  <a:schemeClr val="bg1"/>
                </a:solidFill>
                <a:cs typeface="+mn-ea"/>
                <a:sym typeface="+mn-lt"/>
              </a:rPr>
              <a:t>CONTENTS</a:t>
            </a:r>
            <a:endParaRPr lang="ko-KR" altLang="en-US" sz="5000" b="1" cap="none" spc="300" dirty="0">
              <a:solidFill>
                <a:schemeClr val="bg1"/>
              </a:solidFill>
              <a:cs typeface="+mn-ea"/>
              <a:sym typeface="+mn-lt"/>
            </a:endParaRPr>
          </a:p>
        </p:txBody>
      </p:sp>
      <p:sp>
        <p:nvSpPr>
          <p:cNvPr id="1048605" name="文本框 12"/>
          <p:cNvSpPr txBox="1"/>
          <p:nvPr/>
        </p:nvSpPr>
        <p:spPr>
          <a:xfrm>
            <a:off x="874643" y="1804218"/>
            <a:ext cx="1603514" cy="708025"/>
          </a:xfrm>
          <a:prstGeom prst="rect">
            <a:avLst/>
          </a:prstGeom>
          <a:noFill/>
        </p:spPr>
        <p:txBody>
          <a:bodyPr vert="horz" wrap="square" lIns="91440" tIns="45720" rIns="91440" bIns="45720" numCol="1" anchor="t">
            <a:spAutoFit/>
          </a:bodyPr>
          <a:lstStyle/>
          <a:p>
            <a:pPr marL="0" indent="0" algn="ctr" defTabSz="914400" eaLnBrk="0" fontAlgn="auto" latinLnBrk="0">
              <a:lnSpc>
                <a:spcPct val="100000"/>
              </a:lnSpc>
              <a:spcBef>
                <a:spcPts val="0"/>
              </a:spcBef>
              <a:spcAft>
                <a:spcPts val="0"/>
              </a:spcAft>
              <a:buFontTx/>
              <a:buNone/>
            </a:pPr>
            <a:r>
              <a:rPr lang="en-US" altLang="zh-CN" sz="4000" spc="300" dirty="0">
                <a:solidFill>
                  <a:schemeClr val="bg1"/>
                </a:solidFill>
                <a:cs typeface="+mn-ea"/>
                <a:sym typeface="+mn-lt"/>
              </a:rPr>
              <a:t>01</a:t>
            </a:r>
            <a:endParaRPr lang="ko-KR" altLang="en-US" sz="4000" cap="none" spc="300" dirty="0">
              <a:solidFill>
                <a:schemeClr val="bg1"/>
              </a:solidFill>
              <a:cs typeface="+mn-ea"/>
              <a:sym typeface="+mn-lt"/>
            </a:endParaRPr>
          </a:p>
        </p:txBody>
      </p:sp>
      <p:sp>
        <p:nvSpPr>
          <p:cNvPr id="1048606" name="文本框 13"/>
          <p:cNvSpPr txBox="1"/>
          <p:nvPr/>
        </p:nvSpPr>
        <p:spPr>
          <a:xfrm>
            <a:off x="467138" y="2383292"/>
            <a:ext cx="2418524" cy="523220"/>
          </a:xfrm>
          <a:prstGeom prst="rect">
            <a:avLst/>
          </a:prstGeom>
          <a:noFill/>
        </p:spPr>
        <p:txBody>
          <a:bodyPr vert="horz" wrap="square" lIns="91440" tIns="45720" rIns="91440" bIns="45720" numCol="1" anchor="t">
            <a:spAutoFit/>
          </a:bodyPr>
          <a:lstStyle/>
          <a:p>
            <a:pPr marL="0" indent="0" algn="ctr" defTabSz="914400" eaLnBrk="0" fontAlgn="auto" latinLnBrk="0">
              <a:lnSpc>
                <a:spcPct val="100000"/>
              </a:lnSpc>
              <a:spcBef>
                <a:spcPts val="0"/>
              </a:spcBef>
              <a:spcAft>
                <a:spcPts val="0"/>
              </a:spcAft>
              <a:buFontTx/>
              <a:buNone/>
            </a:pPr>
            <a:r>
              <a:rPr lang="zh-CN" altLang="en-US" sz="2800" b="1" dirty="0">
                <a:solidFill>
                  <a:schemeClr val="bg1"/>
                </a:solidFill>
                <a:cs typeface="+mn-ea"/>
                <a:sym typeface="+mn-lt"/>
              </a:rPr>
              <a:t>平台创意</a:t>
            </a:r>
            <a:endParaRPr lang="ko-KR" altLang="en-US" sz="2800" b="1" cap="none" dirty="0">
              <a:solidFill>
                <a:schemeClr val="bg1"/>
              </a:solidFill>
              <a:cs typeface="+mn-ea"/>
              <a:sym typeface="+mn-lt"/>
            </a:endParaRPr>
          </a:p>
        </p:txBody>
      </p:sp>
      <p:sp>
        <p:nvSpPr>
          <p:cNvPr id="1048607" name="文本框 14"/>
          <p:cNvSpPr txBox="1"/>
          <p:nvPr/>
        </p:nvSpPr>
        <p:spPr>
          <a:xfrm>
            <a:off x="467138" y="2982724"/>
            <a:ext cx="2418524" cy="526554"/>
          </a:xfrm>
          <a:prstGeom prst="rect">
            <a:avLst/>
          </a:prstGeom>
          <a:noFill/>
        </p:spPr>
        <p:txBody>
          <a:bodyPr vert="horz" wrap="square" lIns="91440" tIns="45720" rIns="91440" bIns="45720" numCol="1" anchor="t">
            <a:spAutoFit/>
          </a:bodyPr>
          <a:lstStyle/>
          <a:p>
            <a:pPr algn="ctr" eaLnBrk="0">
              <a:lnSpc>
                <a:spcPct val="150000"/>
              </a:lnSpc>
            </a:pPr>
            <a:r>
              <a:rPr lang="zh-CN" altLang="en-US" sz="1000" dirty="0">
                <a:solidFill>
                  <a:schemeClr val="bg1"/>
                </a:solidFill>
                <a:cs typeface="+mn-ea"/>
                <a:sym typeface="+mn-lt"/>
              </a:rPr>
              <a:t>统计学分析平台的作用，统计学分析数据可视化的意义</a:t>
            </a:r>
            <a:endParaRPr lang="en-US" altLang="zh-CN" sz="1000" cap="none" dirty="0">
              <a:solidFill>
                <a:schemeClr val="bg1"/>
              </a:solidFill>
              <a:cs typeface="+mn-ea"/>
              <a:sym typeface="+mn-lt"/>
            </a:endParaRPr>
          </a:p>
        </p:txBody>
      </p:sp>
      <p:sp>
        <p:nvSpPr>
          <p:cNvPr id="1048608" name="文本框 15"/>
          <p:cNvSpPr txBox="1"/>
          <p:nvPr/>
        </p:nvSpPr>
        <p:spPr>
          <a:xfrm>
            <a:off x="3650974" y="1804218"/>
            <a:ext cx="1603514" cy="708025"/>
          </a:xfrm>
          <a:prstGeom prst="rect">
            <a:avLst/>
          </a:prstGeom>
          <a:noFill/>
        </p:spPr>
        <p:txBody>
          <a:bodyPr vert="horz" wrap="square" lIns="91440" tIns="45720" rIns="91440" bIns="45720" numCol="1" anchor="t">
            <a:spAutoFit/>
          </a:bodyPr>
          <a:lstStyle/>
          <a:p>
            <a:pPr marL="0" indent="0" algn="ctr" defTabSz="914400" eaLnBrk="0" fontAlgn="auto" latinLnBrk="0">
              <a:lnSpc>
                <a:spcPct val="100000"/>
              </a:lnSpc>
              <a:spcBef>
                <a:spcPts val="0"/>
              </a:spcBef>
              <a:spcAft>
                <a:spcPts val="0"/>
              </a:spcAft>
              <a:buFontTx/>
              <a:buNone/>
            </a:pPr>
            <a:r>
              <a:rPr lang="en-US" altLang="zh-CN" sz="4000" spc="300" dirty="0">
                <a:solidFill>
                  <a:schemeClr val="bg1"/>
                </a:solidFill>
                <a:cs typeface="+mn-ea"/>
                <a:sym typeface="+mn-lt"/>
              </a:rPr>
              <a:t>02</a:t>
            </a:r>
            <a:endParaRPr lang="ko-KR" altLang="en-US" sz="4000" cap="none" spc="300" dirty="0">
              <a:solidFill>
                <a:schemeClr val="bg1"/>
              </a:solidFill>
              <a:cs typeface="+mn-ea"/>
              <a:sym typeface="+mn-lt"/>
            </a:endParaRPr>
          </a:p>
        </p:txBody>
      </p:sp>
      <p:sp>
        <p:nvSpPr>
          <p:cNvPr id="1048609" name="文本框 16"/>
          <p:cNvSpPr txBox="1"/>
          <p:nvPr/>
        </p:nvSpPr>
        <p:spPr>
          <a:xfrm>
            <a:off x="3243469" y="2394760"/>
            <a:ext cx="2418524" cy="523220"/>
          </a:xfrm>
          <a:prstGeom prst="rect">
            <a:avLst/>
          </a:prstGeom>
          <a:noFill/>
        </p:spPr>
        <p:txBody>
          <a:bodyPr vert="horz" wrap="square" lIns="91440" tIns="45720" rIns="91440" bIns="45720" numCol="1" anchor="t">
            <a:spAutoFit/>
          </a:bodyPr>
          <a:lstStyle/>
          <a:p>
            <a:pPr marL="0" indent="0" algn="ctr" defTabSz="914400" eaLnBrk="0" fontAlgn="auto" latinLnBrk="0">
              <a:lnSpc>
                <a:spcPct val="100000"/>
              </a:lnSpc>
              <a:spcBef>
                <a:spcPts val="0"/>
              </a:spcBef>
              <a:spcAft>
                <a:spcPts val="0"/>
              </a:spcAft>
              <a:buFontTx/>
              <a:buNone/>
            </a:pPr>
            <a:r>
              <a:rPr lang="zh-CN" altLang="en-US" sz="2800" b="1" dirty="0">
                <a:solidFill>
                  <a:schemeClr val="bg1"/>
                </a:solidFill>
                <a:cs typeface="+mn-ea"/>
                <a:sym typeface="+mn-lt"/>
              </a:rPr>
              <a:t>模块简介</a:t>
            </a:r>
            <a:endParaRPr lang="ko-KR" altLang="en-US" sz="2800" b="1" cap="none" dirty="0">
              <a:solidFill>
                <a:schemeClr val="bg1"/>
              </a:solidFill>
              <a:cs typeface="+mn-ea"/>
              <a:sym typeface="+mn-lt"/>
            </a:endParaRPr>
          </a:p>
        </p:txBody>
      </p:sp>
      <p:sp>
        <p:nvSpPr>
          <p:cNvPr id="1048610" name="文本框 17"/>
          <p:cNvSpPr txBox="1"/>
          <p:nvPr/>
        </p:nvSpPr>
        <p:spPr>
          <a:xfrm>
            <a:off x="3243469" y="2982724"/>
            <a:ext cx="2418524" cy="526554"/>
          </a:xfrm>
          <a:prstGeom prst="rect">
            <a:avLst/>
          </a:prstGeom>
          <a:noFill/>
        </p:spPr>
        <p:txBody>
          <a:bodyPr vert="horz" wrap="square" lIns="91440" tIns="45720" rIns="91440" bIns="45720" numCol="1" anchor="t">
            <a:spAutoFit/>
          </a:bodyPr>
          <a:lstStyle/>
          <a:p>
            <a:pPr algn="ctr" eaLnBrk="0">
              <a:lnSpc>
                <a:spcPct val="150000"/>
              </a:lnSpc>
            </a:pPr>
            <a:r>
              <a:rPr lang="zh-CN" altLang="en-US" sz="1000" cap="none" dirty="0">
                <a:solidFill>
                  <a:schemeClr val="bg1"/>
                </a:solidFill>
                <a:cs typeface="+mn-ea"/>
                <a:sym typeface="+mn-lt"/>
              </a:rPr>
              <a:t>一共分为七个模块，分别代表七个网页，主页和相应的六个功能，不断更新中</a:t>
            </a:r>
            <a:endParaRPr lang="en-US" altLang="zh-CN" sz="1000" cap="none" dirty="0">
              <a:solidFill>
                <a:schemeClr val="bg1"/>
              </a:solidFill>
              <a:cs typeface="+mn-ea"/>
              <a:sym typeface="+mn-lt"/>
            </a:endParaRPr>
          </a:p>
        </p:txBody>
      </p:sp>
      <p:sp>
        <p:nvSpPr>
          <p:cNvPr id="1048611" name="文本框 18"/>
          <p:cNvSpPr txBox="1"/>
          <p:nvPr/>
        </p:nvSpPr>
        <p:spPr>
          <a:xfrm>
            <a:off x="6427305" y="1804218"/>
            <a:ext cx="1603514" cy="708025"/>
          </a:xfrm>
          <a:prstGeom prst="rect">
            <a:avLst/>
          </a:prstGeom>
          <a:noFill/>
        </p:spPr>
        <p:txBody>
          <a:bodyPr vert="horz" wrap="square" lIns="91440" tIns="45720" rIns="91440" bIns="45720" numCol="1" anchor="t">
            <a:spAutoFit/>
          </a:bodyPr>
          <a:lstStyle/>
          <a:p>
            <a:pPr marL="0" indent="0" algn="ctr" defTabSz="914400" eaLnBrk="0" fontAlgn="auto" latinLnBrk="0">
              <a:lnSpc>
                <a:spcPct val="100000"/>
              </a:lnSpc>
              <a:spcBef>
                <a:spcPts val="0"/>
              </a:spcBef>
              <a:spcAft>
                <a:spcPts val="0"/>
              </a:spcAft>
              <a:buFontTx/>
              <a:buNone/>
            </a:pPr>
            <a:r>
              <a:rPr lang="en-US" altLang="zh-CN" sz="4000" spc="300" dirty="0">
                <a:solidFill>
                  <a:schemeClr val="bg1"/>
                </a:solidFill>
                <a:cs typeface="+mn-ea"/>
                <a:sym typeface="+mn-lt"/>
              </a:rPr>
              <a:t>03</a:t>
            </a:r>
            <a:endParaRPr lang="ko-KR" altLang="en-US" sz="4000" cap="none" spc="300" dirty="0">
              <a:solidFill>
                <a:schemeClr val="bg1"/>
              </a:solidFill>
              <a:cs typeface="+mn-ea"/>
              <a:sym typeface="+mn-lt"/>
            </a:endParaRPr>
          </a:p>
        </p:txBody>
      </p:sp>
      <p:sp>
        <p:nvSpPr>
          <p:cNvPr id="1048612" name="文本框 19"/>
          <p:cNvSpPr txBox="1"/>
          <p:nvPr/>
        </p:nvSpPr>
        <p:spPr>
          <a:xfrm>
            <a:off x="6019800" y="2394760"/>
            <a:ext cx="2418524" cy="523220"/>
          </a:xfrm>
          <a:prstGeom prst="rect">
            <a:avLst/>
          </a:prstGeom>
          <a:noFill/>
        </p:spPr>
        <p:txBody>
          <a:bodyPr vert="horz" wrap="square" lIns="91440" tIns="45720" rIns="91440" bIns="45720" numCol="1" anchor="t">
            <a:spAutoFit/>
          </a:bodyPr>
          <a:lstStyle/>
          <a:p>
            <a:pPr marL="0" indent="0" algn="ctr" defTabSz="914400" eaLnBrk="0" fontAlgn="auto" latinLnBrk="0">
              <a:lnSpc>
                <a:spcPct val="100000"/>
              </a:lnSpc>
              <a:spcBef>
                <a:spcPts val="0"/>
              </a:spcBef>
              <a:spcAft>
                <a:spcPts val="0"/>
              </a:spcAft>
              <a:buFontTx/>
              <a:buNone/>
            </a:pPr>
            <a:r>
              <a:rPr lang="zh-CN" altLang="en-US" sz="2800" b="1" dirty="0">
                <a:solidFill>
                  <a:schemeClr val="bg1"/>
                </a:solidFill>
                <a:cs typeface="+mn-ea"/>
                <a:sym typeface="+mn-lt"/>
              </a:rPr>
              <a:t>功能实现</a:t>
            </a:r>
            <a:endParaRPr lang="ko-KR" altLang="en-US" sz="2800" b="1" cap="none" dirty="0">
              <a:solidFill>
                <a:schemeClr val="bg1"/>
              </a:solidFill>
              <a:cs typeface="+mn-ea"/>
              <a:sym typeface="+mn-lt"/>
            </a:endParaRPr>
          </a:p>
        </p:txBody>
      </p:sp>
      <p:sp>
        <p:nvSpPr>
          <p:cNvPr id="1048613" name="文本框 20"/>
          <p:cNvSpPr txBox="1"/>
          <p:nvPr/>
        </p:nvSpPr>
        <p:spPr>
          <a:xfrm>
            <a:off x="6019800" y="2982724"/>
            <a:ext cx="2418524" cy="757387"/>
          </a:xfrm>
          <a:prstGeom prst="rect">
            <a:avLst/>
          </a:prstGeom>
          <a:noFill/>
        </p:spPr>
        <p:txBody>
          <a:bodyPr vert="horz" wrap="square" lIns="91440" tIns="45720" rIns="91440" bIns="45720" numCol="1" anchor="t">
            <a:spAutoFit/>
          </a:bodyPr>
          <a:lstStyle/>
          <a:p>
            <a:pPr algn="ctr" eaLnBrk="0">
              <a:lnSpc>
                <a:spcPct val="150000"/>
              </a:lnSpc>
            </a:pPr>
            <a:r>
              <a:rPr lang="zh-CN" altLang="en-US" sz="1000" dirty="0">
                <a:solidFill>
                  <a:schemeClr val="bg1"/>
                </a:solidFill>
                <a:cs typeface="+mn-ea"/>
                <a:sym typeface="+mn-lt"/>
              </a:rPr>
              <a:t>功能：判别分析，一元回归分析，</a:t>
            </a:r>
            <a:endParaRPr lang="en-US" altLang="zh-CN" sz="1000" dirty="0">
              <a:solidFill>
                <a:schemeClr val="bg1"/>
              </a:solidFill>
              <a:cs typeface="+mn-ea"/>
              <a:sym typeface="+mn-lt"/>
            </a:endParaRPr>
          </a:p>
          <a:p>
            <a:pPr algn="ctr" eaLnBrk="0">
              <a:lnSpc>
                <a:spcPct val="150000"/>
              </a:lnSpc>
            </a:pPr>
            <a:r>
              <a:rPr lang="zh-CN" altLang="en-US" sz="1000" dirty="0">
                <a:solidFill>
                  <a:schemeClr val="bg1"/>
                </a:solidFill>
                <a:cs typeface="+mn-ea"/>
                <a:sym typeface="+mn-lt"/>
              </a:rPr>
              <a:t>多元回归分析，逻辑回归分析、支持向量机分析、机器学习案例</a:t>
            </a:r>
            <a:endParaRPr lang="en-US" altLang="zh-CN" sz="1000" cap="none" dirty="0">
              <a:solidFill>
                <a:schemeClr val="bg1"/>
              </a:solidFill>
              <a:cs typeface="+mn-ea"/>
              <a:sym typeface="+mn-lt"/>
            </a:endParaRPr>
          </a:p>
        </p:txBody>
      </p:sp>
      <p:sp>
        <p:nvSpPr>
          <p:cNvPr id="1048614" name="文本框 21"/>
          <p:cNvSpPr txBox="1"/>
          <p:nvPr/>
        </p:nvSpPr>
        <p:spPr>
          <a:xfrm>
            <a:off x="9611141" y="1804218"/>
            <a:ext cx="1603514" cy="708025"/>
          </a:xfrm>
          <a:prstGeom prst="rect">
            <a:avLst/>
          </a:prstGeom>
          <a:noFill/>
        </p:spPr>
        <p:txBody>
          <a:bodyPr vert="horz" wrap="square" lIns="91440" tIns="45720" rIns="91440" bIns="45720" numCol="1" anchor="t">
            <a:spAutoFit/>
          </a:bodyPr>
          <a:lstStyle/>
          <a:p>
            <a:pPr marL="0" indent="0" algn="ctr" defTabSz="914400" eaLnBrk="0" fontAlgn="auto" latinLnBrk="0">
              <a:lnSpc>
                <a:spcPct val="100000"/>
              </a:lnSpc>
              <a:spcBef>
                <a:spcPts val="0"/>
              </a:spcBef>
              <a:spcAft>
                <a:spcPts val="0"/>
              </a:spcAft>
              <a:buFontTx/>
              <a:buNone/>
            </a:pPr>
            <a:r>
              <a:rPr lang="en-US" altLang="zh-CN" sz="4000" spc="300" dirty="0">
                <a:solidFill>
                  <a:schemeClr val="bg1"/>
                </a:solidFill>
                <a:cs typeface="+mn-ea"/>
                <a:sym typeface="+mn-lt"/>
              </a:rPr>
              <a:t>04</a:t>
            </a:r>
            <a:endParaRPr lang="ko-KR" altLang="en-US" sz="4000" cap="none" spc="300" dirty="0">
              <a:solidFill>
                <a:schemeClr val="bg1"/>
              </a:solidFill>
              <a:cs typeface="+mn-ea"/>
              <a:sym typeface="+mn-lt"/>
            </a:endParaRPr>
          </a:p>
        </p:txBody>
      </p:sp>
      <p:sp>
        <p:nvSpPr>
          <p:cNvPr id="1048615" name="文本框 22"/>
          <p:cNvSpPr txBox="1"/>
          <p:nvPr/>
        </p:nvSpPr>
        <p:spPr>
          <a:xfrm>
            <a:off x="9203636" y="2394760"/>
            <a:ext cx="2418524" cy="523220"/>
          </a:xfrm>
          <a:prstGeom prst="rect">
            <a:avLst/>
          </a:prstGeom>
          <a:noFill/>
        </p:spPr>
        <p:txBody>
          <a:bodyPr vert="horz" wrap="square" lIns="91440" tIns="45720" rIns="91440" bIns="45720" numCol="1" anchor="t">
            <a:spAutoFit/>
          </a:bodyPr>
          <a:lstStyle/>
          <a:p>
            <a:pPr marL="0" indent="0" algn="ctr" defTabSz="914400" eaLnBrk="0" fontAlgn="auto" latinLnBrk="0">
              <a:lnSpc>
                <a:spcPct val="100000"/>
              </a:lnSpc>
              <a:spcBef>
                <a:spcPts val="0"/>
              </a:spcBef>
              <a:spcAft>
                <a:spcPts val="0"/>
              </a:spcAft>
              <a:buFontTx/>
              <a:buNone/>
            </a:pPr>
            <a:r>
              <a:rPr lang="zh-CN" altLang="en-US" sz="2800" b="1" dirty="0">
                <a:solidFill>
                  <a:schemeClr val="bg1"/>
                </a:solidFill>
                <a:cs typeface="+mn-ea"/>
                <a:sym typeface="+mn-lt"/>
              </a:rPr>
              <a:t>使用技术</a:t>
            </a:r>
            <a:endParaRPr lang="ko-KR" altLang="en-US" sz="2800" b="1" cap="none" dirty="0">
              <a:solidFill>
                <a:schemeClr val="bg1"/>
              </a:solidFill>
              <a:cs typeface="+mn-ea"/>
              <a:sym typeface="+mn-lt"/>
            </a:endParaRPr>
          </a:p>
        </p:txBody>
      </p:sp>
      <p:sp>
        <p:nvSpPr>
          <p:cNvPr id="1048616" name="文本框 23"/>
          <p:cNvSpPr txBox="1"/>
          <p:nvPr/>
        </p:nvSpPr>
        <p:spPr>
          <a:xfrm>
            <a:off x="9203636" y="2982724"/>
            <a:ext cx="2418524" cy="720091"/>
          </a:xfrm>
          <a:prstGeom prst="rect">
            <a:avLst/>
          </a:prstGeom>
          <a:noFill/>
        </p:spPr>
        <p:txBody>
          <a:bodyPr vert="horz" wrap="square" lIns="91440" tIns="45720" rIns="91440" bIns="45720" numCol="1" anchor="t">
            <a:spAutoFit/>
          </a:bodyPr>
          <a:lstStyle/>
          <a:p>
            <a:pPr algn="ctr" eaLnBrk="0">
              <a:lnSpc>
                <a:spcPct val="150000"/>
              </a:lnSpc>
            </a:pPr>
            <a:r>
              <a:rPr lang="zh-CN" altLang="en-US" sz="1000" cap="none" dirty="0">
                <a:solidFill>
                  <a:schemeClr val="bg1"/>
                </a:solidFill>
                <a:cs typeface="+mn-ea"/>
                <a:sym typeface="+mn-lt"/>
              </a:rPr>
              <a:t>基于</a:t>
            </a:r>
            <a:r>
              <a:rPr lang="en-US" altLang="zh-CN" sz="1000" cap="none" dirty="0">
                <a:solidFill>
                  <a:schemeClr val="bg1"/>
                </a:solidFill>
                <a:cs typeface="+mn-ea"/>
                <a:sym typeface="+mn-lt"/>
              </a:rPr>
              <a:t>Web.py</a:t>
            </a:r>
            <a:r>
              <a:rPr lang="zh-CN" altLang="en-US" sz="1000" cap="none" dirty="0">
                <a:solidFill>
                  <a:schemeClr val="bg1"/>
                </a:solidFill>
                <a:cs typeface="+mn-ea"/>
                <a:sym typeface="+mn-lt"/>
              </a:rPr>
              <a:t>框架的后端，</a:t>
            </a:r>
            <a:r>
              <a:rPr lang="en-US" altLang="zh-CN" sz="1000" cap="none" dirty="0">
                <a:solidFill>
                  <a:schemeClr val="bg1"/>
                </a:solidFill>
                <a:cs typeface="+mn-ea"/>
                <a:sym typeface="+mn-lt"/>
              </a:rPr>
              <a:t>bootstrap</a:t>
            </a:r>
            <a:r>
              <a:rPr lang="zh-CN" altLang="en-US" sz="1000" dirty="0">
                <a:solidFill>
                  <a:schemeClr val="bg1"/>
                </a:solidFill>
                <a:cs typeface="+mn-ea"/>
                <a:sym typeface="+mn-lt"/>
              </a:rPr>
              <a:t>框架的前端，部分前端使用</a:t>
            </a:r>
            <a:r>
              <a:rPr lang="en-US" altLang="zh-CN" sz="1000" dirty="0">
                <a:solidFill>
                  <a:schemeClr val="bg1"/>
                </a:solidFill>
                <a:cs typeface="+mn-ea"/>
                <a:sym typeface="+mn-lt"/>
              </a:rPr>
              <a:t>JavaScript</a:t>
            </a:r>
            <a:r>
              <a:rPr lang="zh-CN" altLang="en-US" sz="1000" dirty="0">
                <a:solidFill>
                  <a:schemeClr val="bg1"/>
                </a:solidFill>
                <a:cs typeface="+mn-ea"/>
                <a:sym typeface="+mn-lt"/>
              </a:rPr>
              <a:t>辅助计算</a:t>
            </a:r>
            <a:endParaRPr lang="en-US" altLang="zh-CN" sz="1000" cap="none" dirty="0">
              <a:solidFill>
                <a:schemeClr val="bg1"/>
              </a:solidFill>
              <a:cs typeface="+mn-ea"/>
              <a:sym typeface="+mn-lt"/>
            </a:endParaRPr>
          </a:p>
        </p:txBody>
      </p:sp>
      <p:sp>
        <p:nvSpPr>
          <p:cNvPr id="1048617" name="TextBox 4"/>
          <p:cNvSpPr txBox="1"/>
          <p:nvPr/>
        </p:nvSpPr>
        <p:spPr>
          <a:xfrm>
            <a:off x="0" y="0"/>
            <a:ext cx="453650" cy="123111"/>
          </a:xfrm>
          <a:prstGeom prst="rect">
            <a:avLst/>
          </a:prstGeom>
          <a:noFill/>
        </p:spPr>
        <p:txBody>
          <a:bodyPr wrap="square" rtlCol="0">
            <a:spAutoFit/>
          </a:bodyPr>
          <a:lstStyle/>
          <a:p>
            <a:pPr>
              <a:lnSpc>
                <a:spcPct val="200000"/>
              </a:lnSpc>
            </a:pPr>
            <a:r>
              <a:rPr lang="zh-CN" altLang="en-US" sz="100" dirty="0">
                <a:solidFill>
                  <a:schemeClr val="tx1">
                    <a:alpha val="0"/>
                  </a:schemeClr>
                </a:solidFill>
                <a:cs typeface="+mn-ea"/>
                <a:sym typeface="+mn-lt"/>
              </a:rPr>
              <a:t>行业</a:t>
            </a:r>
            <a:r>
              <a:rPr lang="en-US" altLang="zh-CN" sz="100" dirty="0">
                <a:solidFill>
                  <a:schemeClr val="tx1">
                    <a:alpha val="0"/>
                  </a:schemeClr>
                </a:solidFill>
                <a:cs typeface="+mn-ea"/>
                <a:sym typeface="+mn-lt"/>
              </a:rPr>
              <a:t>PPT</a:t>
            </a:r>
            <a:r>
              <a:rPr lang="zh-CN" altLang="en-US" sz="100" dirty="0">
                <a:solidFill>
                  <a:schemeClr val="tx1">
                    <a:alpha val="0"/>
                  </a:schemeClr>
                </a:solidFill>
                <a:cs typeface="+mn-ea"/>
                <a:sym typeface="+mn-lt"/>
              </a:rPr>
              <a:t>模板</a:t>
            </a:r>
            <a:r>
              <a:rPr lang="en-US" altLang="zh-CN" sz="100" dirty="0">
                <a:solidFill>
                  <a:schemeClr val="tx1">
                    <a:alpha val="0"/>
                  </a:schemeClr>
                </a:solidFill>
                <a:cs typeface="+mn-ea"/>
                <a:sym typeface="+mn-lt"/>
              </a:rPr>
              <a:t>http://www.1ppt.com/hangye/</a:t>
            </a:r>
          </a:p>
        </p:txBody>
      </p:sp>
    </p:spTree>
  </p:cSld>
  <p:clrMapOvr>
    <a:masterClrMapping/>
  </p:clrMapOvr>
  <mc:AlternateContent xmlns:mc="http://schemas.openxmlformats.org/markup-compatibility/2006" xmlns:p14="http://schemas.microsoft.com/office/powerpoint/2010/main">
    <mc:Choice Requires="p14">
      <p:transition spd="slow" p14:dur="1200" advClick="0" advTm="1000">
        <p:dissolv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48604"/>
                                        </p:tgtEl>
                                        <p:attrNameLst>
                                          <p:attrName>style.visibility</p:attrName>
                                        </p:attrNameLst>
                                      </p:cBhvr>
                                      <p:to>
                                        <p:strVal val="visible"/>
                                      </p:to>
                                    </p:set>
                                    <p:animEffect transition="in" filter="fade">
                                      <p:cBhvr>
                                        <p:cTn id="7" dur="1000"/>
                                        <p:tgtEl>
                                          <p:spTgt spid="1048604"/>
                                        </p:tgtEl>
                                      </p:cBhvr>
                                    </p:animEffect>
                                    <p:anim calcmode="lin" valueType="num">
                                      <p:cBhvr>
                                        <p:cTn id="8" dur="1000" fill="hold"/>
                                        <p:tgtEl>
                                          <p:spTgt spid="1048604"/>
                                        </p:tgtEl>
                                        <p:attrNameLst>
                                          <p:attrName>ppt_x</p:attrName>
                                        </p:attrNameLst>
                                      </p:cBhvr>
                                      <p:tavLst>
                                        <p:tav tm="0">
                                          <p:val>
                                            <p:strVal val="#ppt_x"/>
                                          </p:val>
                                        </p:tav>
                                        <p:tav tm="100000">
                                          <p:val>
                                            <p:strVal val="#ppt_x"/>
                                          </p:val>
                                        </p:tav>
                                      </p:tavLst>
                                    </p:anim>
                                    <p:anim calcmode="lin" valueType="num">
                                      <p:cBhvr>
                                        <p:cTn id="9" dur="1000" fill="hold"/>
                                        <p:tgtEl>
                                          <p:spTgt spid="104860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1048605"/>
                                        </p:tgtEl>
                                        <p:attrNameLst>
                                          <p:attrName>style.visibility</p:attrName>
                                        </p:attrNameLst>
                                      </p:cBhvr>
                                      <p:to>
                                        <p:strVal val="visible"/>
                                      </p:to>
                                    </p:set>
                                    <p:anim calcmode="lin" valueType="num">
                                      <p:cBhvr>
                                        <p:cTn id="14" dur="500" fill="hold"/>
                                        <p:tgtEl>
                                          <p:spTgt spid="1048605"/>
                                        </p:tgtEl>
                                        <p:attrNameLst>
                                          <p:attrName>ppt_w</p:attrName>
                                        </p:attrNameLst>
                                      </p:cBhvr>
                                      <p:tavLst>
                                        <p:tav tm="0">
                                          <p:val>
                                            <p:fltVal val="0"/>
                                          </p:val>
                                        </p:tav>
                                        <p:tav tm="100000">
                                          <p:val>
                                            <p:strVal val="#ppt_w"/>
                                          </p:val>
                                        </p:tav>
                                      </p:tavLst>
                                    </p:anim>
                                    <p:anim calcmode="lin" valueType="num">
                                      <p:cBhvr>
                                        <p:cTn id="15" dur="500" fill="hold"/>
                                        <p:tgtEl>
                                          <p:spTgt spid="1048605"/>
                                        </p:tgtEl>
                                        <p:attrNameLst>
                                          <p:attrName>ppt_h</p:attrName>
                                        </p:attrNameLst>
                                      </p:cBhvr>
                                      <p:tavLst>
                                        <p:tav tm="0">
                                          <p:val>
                                            <p:fltVal val="0"/>
                                          </p:val>
                                        </p:tav>
                                        <p:tav tm="100000">
                                          <p:val>
                                            <p:strVal val="#ppt_h"/>
                                          </p:val>
                                        </p:tav>
                                      </p:tavLst>
                                    </p:anim>
                                    <p:animEffect transition="in" filter="fade">
                                      <p:cBhvr>
                                        <p:cTn id="16" dur="500"/>
                                        <p:tgtEl>
                                          <p:spTgt spid="1048605"/>
                                        </p:tgtEl>
                                      </p:cBhvr>
                                    </p:animEffect>
                                  </p:childTnLst>
                                </p:cTn>
                              </p:par>
                              <p:par>
                                <p:cTn id="17" presetID="53" presetClass="entr" presetSubtype="16" fill="hold" grpId="0" nodeType="withEffect">
                                  <p:stCondLst>
                                    <p:cond delay="0"/>
                                  </p:stCondLst>
                                  <p:childTnLst>
                                    <p:set>
                                      <p:cBhvr>
                                        <p:cTn id="18" dur="1" fill="hold">
                                          <p:stCondLst>
                                            <p:cond delay="0"/>
                                          </p:stCondLst>
                                        </p:cTn>
                                        <p:tgtEl>
                                          <p:spTgt spid="1048606"/>
                                        </p:tgtEl>
                                        <p:attrNameLst>
                                          <p:attrName>style.visibility</p:attrName>
                                        </p:attrNameLst>
                                      </p:cBhvr>
                                      <p:to>
                                        <p:strVal val="visible"/>
                                      </p:to>
                                    </p:set>
                                    <p:anim calcmode="lin" valueType="num">
                                      <p:cBhvr>
                                        <p:cTn id="19" dur="500" fill="hold"/>
                                        <p:tgtEl>
                                          <p:spTgt spid="1048606"/>
                                        </p:tgtEl>
                                        <p:attrNameLst>
                                          <p:attrName>ppt_w</p:attrName>
                                        </p:attrNameLst>
                                      </p:cBhvr>
                                      <p:tavLst>
                                        <p:tav tm="0">
                                          <p:val>
                                            <p:fltVal val="0"/>
                                          </p:val>
                                        </p:tav>
                                        <p:tav tm="100000">
                                          <p:val>
                                            <p:strVal val="#ppt_w"/>
                                          </p:val>
                                        </p:tav>
                                      </p:tavLst>
                                    </p:anim>
                                    <p:anim calcmode="lin" valueType="num">
                                      <p:cBhvr>
                                        <p:cTn id="20" dur="500" fill="hold"/>
                                        <p:tgtEl>
                                          <p:spTgt spid="1048606"/>
                                        </p:tgtEl>
                                        <p:attrNameLst>
                                          <p:attrName>ppt_h</p:attrName>
                                        </p:attrNameLst>
                                      </p:cBhvr>
                                      <p:tavLst>
                                        <p:tav tm="0">
                                          <p:val>
                                            <p:fltVal val="0"/>
                                          </p:val>
                                        </p:tav>
                                        <p:tav tm="100000">
                                          <p:val>
                                            <p:strVal val="#ppt_h"/>
                                          </p:val>
                                        </p:tav>
                                      </p:tavLst>
                                    </p:anim>
                                    <p:animEffect transition="in" filter="fade">
                                      <p:cBhvr>
                                        <p:cTn id="21" dur="500"/>
                                        <p:tgtEl>
                                          <p:spTgt spid="1048606"/>
                                        </p:tgtEl>
                                      </p:cBhvr>
                                    </p:animEffect>
                                  </p:childTnLst>
                                </p:cTn>
                              </p:par>
                              <p:par>
                                <p:cTn id="22" presetID="53" presetClass="entr" presetSubtype="16" fill="hold" grpId="0" nodeType="withEffect">
                                  <p:stCondLst>
                                    <p:cond delay="0"/>
                                  </p:stCondLst>
                                  <p:childTnLst>
                                    <p:set>
                                      <p:cBhvr>
                                        <p:cTn id="23" dur="1" fill="hold">
                                          <p:stCondLst>
                                            <p:cond delay="0"/>
                                          </p:stCondLst>
                                        </p:cTn>
                                        <p:tgtEl>
                                          <p:spTgt spid="1048607"/>
                                        </p:tgtEl>
                                        <p:attrNameLst>
                                          <p:attrName>style.visibility</p:attrName>
                                        </p:attrNameLst>
                                      </p:cBhvr>
                                      <p:to>
                                        <p:strVal val="visible"/>
                                      </p:to>
                                    </p:set>
                                    <p:anim calcmode="lin" valueType="num">
                                      <p:cBhvr>
                                        <p:cTn id="24" dur="500" fill="hold"/>
                                        <p:tgtEl>
                                          <p:spTgt spid="1048607"/>
                                        </p:tgtEl>
                                        <p:attrNameLst>
                                          <p:attrName>ppt_w</p:attrName>
                                        </p:attrNameLst>
                                      </p:cBhvr>
                                      <p:tavLst>
                                        <p:tav tm="0">
                                          <p:val>
                                            <p:fltVal val="0"/>
                                          </p:val>
                                        </p:tav>
                                        <p:tav tm="100000">
                                          <p:val>
                                            <p:strVal val="#ppt_w"/>
                                          </p:val>
                                        </p:tav>
                                      </p:tavLst>
                                    </p:anim>
                                    <p:anim calcmode="lin" valueType="num">
                                      <p:cBhvr>
                                        <p:cTn id="25" dur="500" fill="hold"/>
                                        <p:tgtEl>
                                          <p:spTgt spid="1048607"/>
                                        </p:tgtEl>
                                        <p:attrNameLst>
                                          <p:attrName>ppt_h</p:attrName>
                                        </p:attrNameLst>
                                      </p:cBhvr>
                                      <p:tavLst>
                                        <p:tav tm="0">
                                          <p:val>
                                            <p:fltVal val="0"/>
                                          </p:val>
                                        </p:tav>
                                        <p:tav tm="100000">
                                          <p:val>
                                            <p:strVal val="#ppt_h"/>
                                          </p:val>
                                        </p:tav>
                                      </p:tavLst>
                                    </p:anim>
                                    <p:animEffect transition="in" filter="fade">
                                      <p:cBhvr>
                                        <p:cTn id="26" dur="500"/>
                                        <p:tgtEl>
                                          <p:spTgt spid="1048607"/>
                                        </p:tgtEl>
                                      </p:cBhvr>
                                    </p:animEffect>
                                  </p:childTnLst>
                                </p:cTn>
                              </p:par>
                            </p:childTnLst>
                          </p:cTn>
                        </p:par>
                      </p:childTnLst>
                    </p:cTn>
                  </p:par>
                  <p:par>
                    <p:cTn id="27" fill="hold">
                      <p:stCondLst>
                        <p:cond delay="indefinite"/>
                      </p:stCondLst>
                      <p:childTnLst>
                        <p:par>
                          <p:cTn id="28" fill="hold">
                            <p:stCondLst>
                              <p:cond delay="0"/>
                            </p:stCondLst>
                            <p:childTnLst>
                              <p:par>
                                <p:cTn id="29" presetID="53" presetClass="entr" presetSubtype="16" fill="hold" grpId="0" nodeType="clickEffect">
                                  <p:stCondLst>
                                    <p:cond delay="0"/>
                                  </p:stCondLst>
                                  <p:childTnLst>
                                    <p:set>
                                      <p:cBhvr>
                                        <p:cTn id="30" dur="1" fill="hold">
                                          <p:stCondLst>
                                            <p:cond delay="0"/>
                                          </p:stCondLst>
                                        </p:cTn>
                                        <p:tgtEl>
                                          <p:spTgt spid="1048608"/>
                                        </p:tgtEl>
                                        <p:attrNameLst>
                                          <p:attrName>style.visibility</p:attrName>
                                        </p:attrNameLst>
                                      </p:cBhvr>
                                      <p:to>
                                        <p:strVal val="visible"/>
                                      </p:to>
                                    </p:set>
                                    <p:anim calcmode="lin" valueType="num">
                                      <p:cBhvr>
                                        <p:cTn id="31" dur="500" fill="hold"/>
                                        <p:tgtEl>
                                          <p:spTgt spid="1048608"/>
                                        </p:tgtEl>
                                        <p:attrNameLst>
                                          <p:attrName>ppt_w</p:attrName>
                                        </p:attrNameLst>
                                      </p:cBhvr>
                                      <p:tavLst>
                                        <p:tav tm="0">
                                          <p:val>
                                            <p:fltVal val="0"/>
                                          </p:val>
                                        </p:tav>
                                        <p:tav tm="100000">
                                          <p:val>
                                            <p:strVal val="#ppt_w"/>
                                          </p:val>
                                        </p:tav>
                                      </p:tavLst>
                                    </p:anim>
                                    <p:anim calcmode="lin" valueType="num">
                                      <p:cBhvr>
                                        <p:cTn id="32" dur="500" fill="hold"/>
                                        <p:tgtEl>
                                          <p:spTgt spid="1048608"/>
                                        </p:tgtEl>
                                        <p:attrNameLst>
                                          <p:attrName>ppt_h</p:attrName>
                                        </p:attrNameLst>
                                      </p:cBhvr>
                                      <p:tavLst>
                                        <p:tav tm="0">
                                          <p:val>
                                            <p:fltVal val="0"/>
                                          </p:val>
                                        </p:tav>
                                        <p:tav tm="100000">
                                          <p:val>
                                            <p:strVal val="#ppt_h"/>
                                          </p:val>
                                        </p:tav>
                                      </p:tavLst>
                                    </p:anim>
                                    <p:animEffect transition="in" filter="fade">
                                      <p:cBhvr>
                                        <p:cTn id="33" dur="500"/>
                                        <p:tgtEl>
                                          <p:spTgt spid="1048608"/>
                                        </p:tgtEl>
                                      </p:cBhvr>
                                    </p:animEffect>
                                  </p:childTnLst>
                                </p:cTn>
                              </p:par>
                              <p:par>
                                <p:cTn id="34" presetID="53" presetClass="entr" presetSubtype="16" fill="hold" grpId="0" nodeType="withEffect">
                                  <p:stCondLst>
                                    <p:cond delay="0"/>
                                  </p:stCondLst>
                                  <p:childTnLst>
                                    <p:set>
                                      <p:cBhvr>
                                        <p:cTn id="35" dur="1" fill="hold">
                                          <p:stCondLst>
                                            <p:cond delay="0"/>
                                          </p:stCondLst>
                                        </p:cTn>
                                        <p:tgtEl>
                                          <p:spTgt spid="1048609"/>
                                        </p:tgtEl>
                                        <p:attrNameLst>
                                          <p:attrName>style.visibility</p:attrName>
                                        </p:attrNameLst>
                                      </p:cBhvr>
                                      <p:to>
                                        <p:strVal val="visible"/>
                                      </p:to>
                                    </p:set>
                                    <p:anim calcmode="lin" valueType="num">
                                      <p:cBhvr>
                                        <p:cTn id="36" dur="500" fill="hold"/>
                                        <p:tgtEl>
                                          <p:spTgt spid="1048609"/>
                                        </p:tgtEl>
                                        <p:attrNameLst>
                                          <p:attrName>ppt_w</p:attrName>
                                        </p:attrNameLst>
                                      </p:cBhvr>
                                      <p:tavLst>
                                        <p:tav tm="0">
                                          <p:val>
                                            <p:fltVal val="0"/>
                                          </p:val>
                                        </p:tav>
                                        <p:tav tm="100000">
                                          <p:val>
                                            <p:strVal val="#ppt_w"/>
                                          </p:val>
                                        </p:tav>
                                      </p:tavLst>
                                    </p:anim>
                                    <p:anim calcmode="lin" valueType="num">
                                      <p:cBhvr>
                                        <p:cTn id="37" dur="500" fill="hold"/>
                                        <p:tgtEl>
                                          <p:spTgt spid="1048609"/>
                                        </p:tgtEl>
                                        <p:attrNameLst>
                                          <p:attrName>ppt_h</p:attrName>
                                        </p:attrNameLst>
                                      </p:cBhvr>
                                      <p:tavLst>
                                        <p:tav tm="0">
                                          <p:val>
                                            <p:fltVal val="0"/>
                                          </p:val>
                                        </p:tav>
                                        <p:tav tm="100000">
                                          <p:val>
                                            <p:strVal val="#ppt_h"/>
                                          </p:val>
                                        </p:tav>
                                      </p:tavLst>
                                    </p:anim>
                                    <p:animEffect transition="in" filter="fade">
                                      <p:cBhvr>
                                        <p:cTn id="38" dur="500"/>
                                        <p:tgtEl>
                                          <p:spTgt spid="1048609"/>
                                        </p:tgtEl>
                                      </p:cBhvr>
                                    </p:animEffect>
                                  </p:childTnLst>
                                </p:cTn>
                              </p:par>
                              <p:par>
                                <p:cTn id="39" presetID="53" presetClass="entr" presetSubtype="16" fill="hold" grpId="0" nodeType="withEffect">
                                  <p:stCondLst>
                                    <p:cond delay="0"/>
                                  </p:stCondLst>
                                  <p:childTnLst>
                                    <p:set>
                                      <p:cBhvr>
                                        <p:cTn id="40" dur="1" fill="hold">
                                          <p:stCondLst>
                                            <p:cond delay="0"/>
                                          </p:stCondLst>
                                        </p:cTn>
                                        <p:tgtEl>
                                          <p:spTgt spid="1048610"/>
                                        </p:tgtEl>
                                        <p:attrNameLst>
                                          <p:attrName>style.visibility</p:attrName>
                                        </p:attrNameLst>
                                      </p:cBhvr>
                                      <p:to>
                                        <p:strVal val="visible"/>
                                      </p:to>
                                    </p:set>
                                    <p:anim calcmode="lin" valueType="num">
                                      <p:cBhvr>
                                        <p:cTn id="41" dur="500" fill="hold"/>
                                        <p:tgtEl>
                                          <p:spTgt spid="1048610"/>
                                        </p:tgtEl>
                                        <p:attrNameLst>
                                          <p:attrName>ppt_w</p:attrName>
                                        </p:attrNameLst>
                                      </p:cBhvr>
                                      <p:tavLst>
                                        <p:tav tm="0">
                                          <p:val>
                                            <p:fltVal val="0"/>
                                          </p:val>
                                        </p:tav>
                                        <p:tav tm="100000">
                                          <p:val>
                                            <p:strVal val="#ppt_w"/>
                                          </p:val>
                                        </p:tav>
                                      </p:tavLst>
                                    </p:anim>
                                    <p:anim calcmode="lin" valueType="num">
                                      <p:cBhvr>
                                        <p:cTn id="42" dur="500" fill="hold"/>
                                        <p:tgtEl>
                                          <p:spTgt spid="1048610"/>
                                        </p:tgtEl>
                                        <p:attrNameLst>
                                          <p:attrName>ppt_h</p:attrName>
                                        </p:attrNameLst>
                                      </p:cBhvr>
                                      <p:tavLst>
                                        <p:tav tm="0">
                                          <p:val>
                                            <p:fltVal val="0"/>
                                          </p:val>
                                        </p:tav>
                                        <p:tav tm="100000">
                                          <p:val>
                                            <p:strVal val="#ppt_h"/>
                                          </p:val>
                                        </p:tav>
                                      </p:tavLst>
                                    </p:anim>
                                    <p:animEffect transition="in" filter="fade">
                                      <p:cBhvr>
                                        <p:cTn id="43" dur="500"/>
                                        <p:tgtEl>
                                          <p:spTgt spid="1048610"/>
                                        </p:tgtEl>
                                      </p:cBhvr>
                                    </p:animEffect>
                                  </p:childTnLst>
                                </p:cTn>
                              </p:par>
                            </p:childTnLst>
                          </p:cTn>
                        </p:par>
                      </p:childTnLst>
                    </p:cTn>
                  </p:par>
                  <p:par>
                    <p:cTn id="44" fill="hold">
                      <p:stCondLst>
                        <p:cond delay="indefinite"/>
                      </p:stCondLst>
                      <p:childTnLst>
                        <p:par>
                          <p:cTn id="45" fill="hold">
                            <p:stCondLst>
                              <p:cond delay="0"/>
                            </p:stCondLst>
                            <p:childTnLst>
                              <p:par>
                                <p:cTn id="46" presetID="53" presetClass="entr" presetSubtype="16" fill="hold" grpId="0" nodeType="clickEffect">
                                  <p:stCondLst>
                                    <p:cond delay="0"/>
                                  </p:stCondLst>
                                  <p:childTnLst>
                                    <p:set>
                                      <p:cBhvr>
                                        <p:cTn id="47" dur="1" fill="hold">
                                          <p:stCondLst>
                                            <p:cond delay="0"/>
                                          </p:stCondLst>
                                        </p:cTn>
                                        <p:tgtEl>
                                          <p:spTgt spid="1048611"/>
                                        </p:tgtEl>
                                        <p:attrNameLst>
                                          <p:attrName>style.visibility</p:attrName>
                                        </p:attrNameLst>
                                      </p:cBhvr>
                                      <p:to>
                                        <p:strVal val="visible"/>
                                      </p:to>
                                    </p:set>
                                    <p:anim calcmode="lin" valueType="num">
                                      <p:cBhvr>
                                        <p:cTn id="48" dur="500" fill="hold"/>
                                        <p:tgtEl>
                                          <p:spTgt spid="1048611"/>
                                        </p:tgtEl>
                                        <p:attrNameLst>
                                          <p:attrName>ppt_w</p:attrName>
                                        </p:attrNameLst>
                                      </p:cBhvr>
                                      <p:tavLst>
                                        <p:tav tm="0">
                                          <p:val>
                                            <p:fltVal val="0"/>
                                          </p:val>
                                        </p:tav>
                                        <p:tav tm="100000">
                                          <p:val>
                                            <p:strVal val="#ppt_w"/>
                                          </p:val>
                                        </p:tav>
                                      </p:tavLst>
                                    </p:anim>
                                    <p:anim calcmode="lin" valueType="num">
                                      <p:cBhvr>
                                        <p:cTn id="49" dur="500" fill="hold"/>
                                        <p:tgtEl>
                                          <p:spTgt spid="1048611"/>
                                        </p:tgtEl>
                                        <p:attrNameLst>
                                          <p:attrName>ppt_h</p:attrName>
                                        </p:attrNameLst>
                                      </p:cBhvr>
                                      <p:tavLst>
                                        <p:tav tm="0">
                                          <p:val>
                                            <p:fltVal val="0"/>
                                          </p:val>
                                        </p:tav>
                                        <p:tav tm="100000">
                                          <p:val>
                                            <p:strVal val="#ppt_h"/>
                                          </p:val>
                                        </p:tav>
                                      </p:tavLst>
                                    </p:anim>
                                    <p:animEffect transition="in" filter="fade">
                                      <p:cBhvr>
                                        <p:cTn id="50" dur="500"/>
                                        <p:tgtEl>
                                          <p:spTgt spid="1048611"/>
                                        </p:tgtEl>
                                      </p:cBhvr>
                                    </p:animEffect>
                                  </p:childTnLst>
                                </p:cTn>
                              </p:par>
                              <p:par>
                                <p:cTn id="51" presetID="53" presetClass="entr" presetSubtype="16" fill="hold" grpId="0" nodeType="withEffect">
                                  <p:stCondLst>
                                    <p:cond delay="0"/>
                                  </p:stCondLst>
                                  <p:childTnLst>
                                    <p:set>
                                      <p:cBhvr>
                                        <p:cTn id="52" dur="1" fill="hold">
                                          <p:stCondLst>
                                            <p:cond delay="0"/>
                                          </p:stCondLst>
                                        </p:cTn>
                                        <p:tgtEl>
                                          <p:spTgt spid="1048612"/>
                                        </p:tgtEl>
                                        <p:attrNameLst>
                                          <p:attrName>style.visibility</p:attrName>
                                        </p:attrNameLst>
                                      </p:cBhvr>
                                      <p:to>
                                        <p:strVal val="visible"/>
                                      </p:to>
                                    </p:set>
                                    <p:anim calcmode="lin" valueType="num">
                                      <p:cBhvr>
                                        <p:cTn id="53" dur="500" fill="hold"/>
                                        <p:tgtEl>
                                          <p:spTgt spid="1048612"/>
                                        </p:tgtEl>
                                        <p:attrNameLst>
                                          <p:attrName>ppt_w</p:attrName>
                                        </p:attrNameLst>
                                      </p:cBhvr>
                                      <p:tavLst>
                                        <p:tav tm="0">
                                          <p:val>
                                            <p:fltVal val="0"/>
                                          </p:val>
                                        </p:tav>
                                        <p:tav tm="100000">
                                          <p:val>
                                            <p:strVal val="#ppt_w"/>
                                          </p:val>
                                        </p:tav>
                                      </p:tavLst>
                                    </p:anim>
                                    <p:anim calcmode="lin" valueType="num">
                                      <p:cBhvr>
                                        <p:cTn id="54" dur="500" fill="hold"/>
                                        <p:tgtEl>
                                          <p:spTgt spid="1048612"/>
                                        </p:tgtEl>
                                        <p:attrNameLst>
                                          <p:attrName>ppt_h</p:attrName>
                                        </p:attrNameLst>
                                      </p:cBhvr>
                                      <p:tavLst>
                                        <p:tav tm="0">
                                          <p:val>
                                            <p:fltVal val="0"/>
                                          </p:val>
                                        </p:tav>
                                        <p:tav tm="100000">
                                          <p:val>
                                            <p:strVal val="#ppt_h"/>
                                          </p:val>
                                        </p:tav>
                                      </p:tavLst>
                                    </p:anim>
                                    <p:animEffect transition="in" filter="fade">
                                      <p:cBhvr>
                                        <p:cTn id="55" dur="500"/>
                                        <p:tgtEl>
                                          <p:spTgt spid="1048612"/>
                                        </p:tgtEl>
                                      </p:cBhvr>
                                    </p:animEffect>
                                  </p:childTnLst>
                                </p:cTn>
                              </p:par>
                              <p:par>
                                <p:cTn id="56" presetID="53" presetClass="entr" presetSubtype="16" fill="hold" grpId="0" nodeType="withEffect">
                                  <p:stCondLst>
                                    <p:cond delay="0"/>
                                  </p:stCondLst>
                                  <p:childTnLst>
                                    <p:set>
                                      <p:cBhvr>
                                        <p:cTn id="57" dur="1" fill="hold">
                                          <p:stCondLst>
                                            <p:cond delay="0"/>
                                          </p:stCondLst>
                                        </p:cTn>
                                        <p:tgtEl>
                                          <p:spTgt spid="1048613"/>
                                        </p:tgtEl>
                                        <p:attrNameLst>
                                          <p:attrName>style.visibility</p:attrName>
                                        </p:attrNameLst>
                                      </p:cBhvr>
                                      <p:to>
                                        <p:strVal val="visible"/>
                                      </p:to>
                                    </p:set>
                                    <p:anim calcmode="lin" valueType="num">
                                      <p:cBhvr>
                                        <p:cTn id="58" dur="500" fill="hold"/>
                                        <p:tgtEl>
                                          <p:spTgt spid="1048613"/>
                                        </p:tgtEl>
                                        <p:attrNameLst>
                                          <p:attrName>ppt_w</p:attrName>
                                        </p:attrNameLst>
                                      </p:cBhvr>
                                      <p:tavLst>
                                        <p:tav tm="0">
                                          <p:val>
                                            <p:fltVal val="0"/>
                                          </p:val>
                                        </p:tav>
                                        <p:tav tm="100000">
                                          <p:val>
                                            <p:strVal val="#ppt_w"/>
                                          </p:val>
                                        </p:tav>
                                      </p:tavLst>
                                    </p:anim>
                                    <p:anim calcmode="lin" valueType="num">
                                      <p:cBhvr>
                                        <p:cTn id="59" dur="500" fill="hold"/>
                                        <p:tgtEl>
                                          <p:spTgt spid="1048613"/>
                                        </p:tgtEl>
                                        <p:attrNameLst>
                                          <p:attrName>ppt_h</p:attrName>
                                        </p:attrNameLst>
                                      </p:cBhvr>
                                      <p:tavLst>
                                        <p:tav tm="0">
                                          <p:val>
                                            <p:fltVal val="0"/>
                                          </p:val>
                                        </p:tav>
                                        <p:tav tm="100000">
                                          <p:val>
                                            <p:strVal val="#ppt_h"/>
                                          </p:val>
                                        </p:tav>
                                      </p:tavLst>
                                    </p:anim>
                                    <p:animEffect transition="in" filter="fade">
                                      <p:cBhvr>
                                        <p:cTn id="60" dur="500"/>
                                        <p:tgtEl>
                                          <p:spTgt spid="1048613"/>
                                        </p:tgtEl>
                                      </p:cBhvr>
                                    </p:animEffect>
                                  </p:childTnLst>
                                </p:cTn>
                              </p:par>
                            </p:childTnLst>
                          </p:cTn>
                        </p:par>
                      </p:childTnLst>
                    </p:cTn>
                  </p:par>
                  <p:par>
                    <p:cTn id="61" fill="hold">
                      <p:stCondLst>
                        <p:cond delay="indefinite"/>
                      </p:stCondLst>
                      <p:childTnLst>
                        <p:par>
                          <p:cTn id="62" fill="hold">
                            <p:stCondLst>
                              <p:cond delay="0"/>
                            </p:stCondLst>
                            <p:childTnLst>
                              <p:par>
                                <p:cTn id="63" presetID="53" presetClass="entr" presetSubtype="16" fill="hold" grpId="0" nodeType="clickEffect">
                                  <p:stCondLst>
                                    <p:cond delay="0"/>
                                  </p:stCondLst>
                                  <p:childTnLst>
                                    <p:set>
                                      <p:cBhvr>
                                        <p:cTn id="64" dur="1" fill="hold">
                                          <p:stCondLst>
                                            <p:cond delay="0"/>
                                          </p:stCondLst>
                                        </p:cTn>
                                        <p:tgtEl>
                                          <p:spTgt spid="1048614"/>
                                        </p:tgtEl>
                                        <p:attrNameLst>
                                          <p:attrName>style.visibility</p:attrName>
                                        </p:attrNameLst>
                                      </p:cBhvr>
                                      <p:to>
                                        <p:strVal val="visible"/>
                                      </p:to>
                                    </p:set>
                                    <p:anim calcmode="lin" valueType="num">
                                      <p:cBhvr>
                                        <p:cTn id="65" dur="500" fill="hold"/>
                                        <p:tgtEl>
                                          <p:spTgt spid="1048614"/>
                                        </p:tgtEl>
                                        <p:attrNameLst>
                                          <p:attrName>ppt_w</p:attrName>
                                        </p:attrNameLst>
                                      </p:cBhvr>
                                      <p:tavLst>
                                        <p:tav tm="0">
                                          <p:val>
                                            <p:fltVal val="0"/>
                                          </p:val>
                                        </p:tav>
                                        <p:tav tm="100000">
                                          <p:val>
                                            <p:strVal val="#ppt_w"/>
                                          </p:val>
                                        </p:tav>
                                      </p:tavLst>
                                    </p:anim>
                                    <p:anim calcmode="lin" valueType="num">
                                      <p:cBhvr>
                                        <p:cTn id="66" dur="500" fill="hold"/>
                                        <p:tgtEl>
                                          <p:spTgt spid="1048614"/>
                                        </p:tgtEl>
                                        <p:attrNameLst>
                                          <p:attrName>ppt_h</p:attrName>
                                        </p:attrNameLst>
                                      </p:cBhvr>
                                      <p:tavLst>
                                        <p:tav tm="0">
                                          <p:val>
                                            <p:fltVal val="0"/>
                                          </p:val>
                                        </p:tav>
                                        <p:tav tm="100000">
                                          <p:val>
                                            <p:strVal val="#ppt_h"/>
                                          </p:val>
                                        </p:tav>
                                      </p:tavLst>
                                    </p:anim>
                                    <p:animEffect transition="in" filter="fade">
                                      <p:cBhvr>
                                        <p:cTn id="67" dur="500"/>
                                        <p:tgtEl>
                                          <p:spTgt spid="1048614"/>
                                        </p:tgtEl>
                                      </p:cBhvr>
                                    </p:animEffect>
                                  </p:childTnLst>
                                </p:cTn>
                              </p:par>
                              <p:par>
                                <p:cTn id="68" presetID="53" presetClass="entr" presetSubtype="16" fill="hold" grpId="0" nodeType="withEffect">
                                  <p:stCondLst>
                                    <p:cond delay="0"/>
                                  </p:stCondLst>
                                  <p:childTnLst>
                                    <p:set>
                                      <p:cBhvr>
                                        <p:cTn id="69" dur="1" fill="hold">
                                          <p:stCondLst>
                                            <p:cond delay="0"/>
                                          </p:stCondLst>
                                        </p:cTn>
                                        <p:tgtEl>
                                          <p:spTgt spid="1048615"/>
                                        </p:tgtEl>
                                        <p:attrNameLst>
                                          <p:attrName>style.visibility</p:attrName>
                                        </p:attrNameLst>
                                      </p:cBhvr>
                                      <p:to>
                                        <p:strVal val="visible"/>
                                      </p:to>
                                    </p:set>
                                    <p:anim calcmode="lin" valueType="num">
                                      <p:cBhvr>
                                        <p:cTn id="70" dur="500" fill="hold"/>
                                        <p:tgtEl>
                                          <p:spTgt spid="1048615"/>
                                        </p:tgtEl>
                                        <p:attrNameLst>
                                          <p:attrName>ppt_w</p:attrName>
                                        </p:attrNameLst>
                                      </p:cBhvr>
                                      <p:tavLst>
                                        <p:tav tm="0">
                                          <p:val>
                                            <p:fltVal val="0"/>
                                          </p:val>
                                        </p:tav>
                                        <p:tav tm="100000">
                                          <p:val>
                                            <p:strVal val="#ppt_w"/>
                                          </p:val>
                                        </p:tav>
                                      </p:tavLst>
                                    </p:anim>
                                    <p:anim calcmode="lin" valueType="num">
                                      <p:cBhvr>
                                        <p:cTn id="71" dur="500" fill="hold"/>
                                        <p:tgtEl>
                                          <p:spTgt spid="1048615"/>
                                        </p:tgtEl>
                                        <p:attrNameLst>
                                          <p:attrName>ppt_h</p:attrName>
                                        </p:attrNameLst>
                                      </p:cBhvr>
                                      <p:tavLst>
                                        <p:tav tm="0">
                                          <p:val>
                                            <p:fltVal val="0"/>
                                          </p:val>
                                        </p:tav>
                                        <p:tav tm="100000">
                                          <p:val>
                                            <p:strVal val="#ppt_h"/>
                                          </p:val>
                                        </p:tav>
                                      </p:tavLst>
                                    </p:anim>
                                    <p:animEffect transition="in" filter="fade">
                                      <p:cBhvr>
                                        <p:cTn id="72" dur="500"/>
                                        <p:tgtEl>
                                          <p:spTgt spid="1048615"/>
                                        </p:tgtEl>
                                      </p:cBhvr>
                                    </p:animEffect>
                                  </p:childTnLst>
                                </p:cTn>
                              </p:par>
                              <p:par>
                                <p:cTn id="73" presetID="53" presetClass="entr" presetSubtype="16" fill="hold" grpId="0" nodeType="withEffect">
                                  <p:stCondLst>
                                    <p:cond delay="0"/>
                                  </p:stCondLst>
                                  <p:childTnLst>
                                    <p:set>
                                      <p:cBhvr>
                                        <p:cTn id="74" dur="1" fill="hold">
                                          <p:stCondLst>
                                            <p:cond delay="0"/>
                                          </p:stCondLst>
                                        </p:cTn>
                                        <p:tgtEl>
                                          <p:spTgt spid="1048616"/>
                                        </p:tgtEl>
                                        <p:attrNameLst>
                                          <p:attrName>style.visibility</p:attrName>
                                        </p:attrNameLst>
                                      </p:cBhvr>
                                      <p:to>
                                        <p:strVal val="visible"/>
                                      </p:to>
                                    </p:set>
                                    <p:anim calcmode="lin" valueType="num">
                                      <p:cBhvr>
                                        <p:cTn id="75" dur="500" fill="hold"/>
                                        <p:tgtEl>
                                          <p:spTgt spid="1048616"/>
                                        </p:tgtEl>
                                        <p:attrNameLst>
                                          <p:attrName>ppt_w</p:attrName>
                                        </p:attrNameLst>
                                      </p:cBhvr>
                                      <p:tavLst>
                                        <p:tav tm="0">
                                          <p:val>
                                            <p:fltVal val="0"/>
                                          </p:val>
                                        </p:tav>
                                        <p:tav tm="100000">
                                          <p:val>
                                            <p:strVal val="#ppt_w"/>
                                          </p:val>
                                        </p:tav>
                                      </p:tavLst>
                                    </p:anim>
                                    <p:anim calcmode="lin" valueType="num">
                                      <p:cBhvr>
                                        <p:cTn id="76" dur="500" fill="hold"/>
                                        <p:tgtEl>
                                          <p:spTgt spid="1048616"/>
                                        </p:tgtEl>
                                        <p:attrNameLst>
                                          <p:attrName>ppt_h</p:attrName>
                                        </p:attrNameLst>
                                      </p:cBhvr>
                                      <p:tavLst>
                                        <p:tav tm="0">
                                          <p:val>
                                            <p:fltVal val="0"/>
                                          </p:val>
                                        </p:tav>
                                        <p:tav tm="100000">
                                          <p:val>
                                            <p:strVal val="#ppt_h"/>
                                          </p:val>
                                        </p:tav>
                                      </p:tavLst>
                                    </p:anim>
                                    <p:animEffect transition="in" filter="fade">
                                      <p:cBhvr>
                                        <p:cTn id="77" dur="500"/>
                                        <p:tgtEl>
                                          <p:spTgt spid="10486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04" grpId="0"/>
      <p:bldP spid="1048605" grpId="0"/>
      <p:bldP spid="1048606" grpId="0"/>
      <p:bldP spid="1048607" grpId="0"/>
      <p:bldP spid="1048608" grpId="0"/>
      <p:bldP spid="1048609" grpId="0"/>
      <p:bldP spid="1048610" grpId="0"/>
      <p:bldP spid="1048611" grpId="0"/>
      <p:bldP spid="1048612" grpId="0"/>
      <p:bldP spid="1048613" grpId="0"/>
      <p:bldP spid="1048614" grpId="0"/>
      <p:bldP spid="1048615" grpId="0"/>
      <p:bldP spid="104861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54" name="矩形 14"/>
          <p:cNvSpPr/>
          <p:nvPr/>
        </p:nvSpPr>
        <p:spPr>
          <a:xfrm>
            <a:off x="-9940" y="-4492"/>
            <a:ext cx="12201939" cy="6862492"/>
          </a:xfrm>
          <a:prstGeom prst="rect">
            <a:avLst/>
          </a:prstGeom>
          <a:solidFill>
            <a:srgbClr val="254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pic>
        <p:nvPicPr>
          <p:cNvPr id="2097173" name="图片 4"/>
          <p:cNvPicPr>
            <a:picLocks noChangeAspect="1"/>
          </p:cNvPicPr>
          <p:nvPr/>
        </p:nvPicPr>
        <p:blipFill rotWithShape="1">
          <a:blip r:embed="rId3" cstate="print"/>
          <a:srcRect l="14430" r="27011"/>
          <a:stretch>
            <a:fillRect/>
          </a:stretch>
        </p:blipFill>
        <p:spPr>
          <a:xfrm>
            <a:off x="5052391" y="441590"/>
            <a:ext cx="7139609" cy="5974820"/>
          </a:xfrm>
          <a:prstGeom prst="rect">
            <a:avLst/>
          </a:prstGeom>
        </p:spPr>
      </p:pic>
      <p:sp>
        <p:nvSpPr>
          <p:cNvPr id="1048755" name="矩形 5"/>
          <p:cNvSpPr/>
          <p:nvPr/>
        </p:nvSpPr>
        <p:spPr>
          <a:xfrm>
            <a:off x="11598965" y="2534478"/>
            <a:ext cx="593035" cy="1659835"/>
          </a:xfrm>
          <a:prstGeom prst="rect">
            <a:avLst/>
          </a:prstGeom>
          <a:solidFill>
            <a:srgbClr val="ADC6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1048756" name="文本框 6"/>
          <p:cNvSpPr txBox="1"/>
          <p:nvPr/>
        </p:nvSpPr>
        <p:spPr>
          <a:xfrm>
            <a:off x="-522318" y="0"/>
            <a:ext cx="2185214" cy="6858000"/>
          </a:xfrm>
          <a:prstGeom prst="rect">
            <a:avLst/>
          </a:prstGeom>
          <a:noFill/>
        </p:spPr>
        <p:txBody>
          <a:bodyPr vert="eaVert" wrap="square" rtlCol="0">
            <a:spAutoFit/>
          </a:bodyPr>
          <a:lstStyle/>
          <a:p>
            <a:r>
              <a:rPr lang="en-US" altLang="zh-CN" sz="13000" b="1" dirty="0">
                <a:solidFill>
                  <a:srgbClr val="212C6A"/>
                </a:solidFill>
                <a:cs typeface="+mn-ea"/>
                <a:sym typeface="+mn-lt"/>
              </a:rPr>
              <a:t>THREE</a:t>
            </a:r>
            <a:endParaRPr lang="zh-CN" altLang="en-US" sz="13000" b="1" dirty="0">
              <a:solidFill>
                <a:srgbClr val="212C6A"/>
              </a:solidFill>
              <a:cs typeface="+mn-ea"/>
              <a:sym typeface="+mn-lt"/>
            </a:endParaRPr>
          </a:p>
        </p:txBody>
      </p:sp>
      <p:sp>
        <p:nvSpPr>
          <p:cNvPr id="1048757" name="文本框 7"/>
          <p:cNvSpPr txBox="1"/>
          <p:nvPr/>
        </p:nvSpPr>
        <p:spPr>
          <a:xfrm>
            <a:off x="1574800" y="2103591"/>
            <a:ext cx="4998720" cy="861774"/>
          </a:xfrm>
          <a:prstGeom prst="rect">
            <a:avLst/>
          </a:prstGeom>
          <a:noFill/>
        </p:spPr>
        <p:txBody>
          <a:bodyPr wrap="square" rtlCol="0">
            <a:spAutoFit/>
          </a:bodyPr>
          <a:lstStyle/>
          <a:p>
            <a:r>
              <a:rPr lang="zh-CN" altLang="en-US" sz="5000" b="1" spc="600" dirty="0">
                <a:solidFill>
                  <a:schemeClr val="bg1"/>
                </a:solidFill>
                <a:cs typeface="+mn-ea"/>
                <a:sym typeface="+mn-lt"/>
              </a:rPr>
              <a:t>功能实现</a:t>
            </a:r>
          </a:p>
        </p:txBody>
      </p:sp>
      <p:sp>
        <p:nvSpPr>
          <p:cNvPr id="1048758" name="文本框 8"/>
          <p:cNvSpPr txBox="1"/>
          <p:nvPr/>
        </p:nvSpPr>
        <p:spPr>
          <a:xfrm>
            <a:off x="1574799" y="2998113"/>
            <a:ext cx="3291367" cy="1895071"/>
          </a:xfrm>
          <a:prstGeom prst="rect">
            <a:avLst/>
          </a:prstGeom>
          <a:noFill/>
        </p:spPr>
        <p:txBody>
          <a:bodyPr wrap="square" rtlCol="0">
            <a:spAutoFit/>
          </a:bodyPr>
          <a:lstStyle/>
          <a:p>
            <a:pPr eaLnBrk="0">
              <a:lnSpc>
                <a:spcPct val="150000"/>
              </a:lnSpc>
            </a:pPr>
            <a:r>
              <a:rPr lang="zh-CN" altLang="en-US" sz="1600" cap="none" dirty="0">
                <a:solidFill>
                  <a:schemeClr val="bg1"/>
                </a:solidFill>
                <a:cs typeface="+mn-ea"/>
                <a:sym typeface="+mn-lt"/>
              </a:rPr>
              <a:t>实现具体的功能，需要网页与用户进行交互，用户输入数据即可实现计算分析。</a:t>
            </a:r>
            <a:endParaRPr lang="en-US" altLang="zh-CN" sz="1600" cap="none" dirty="0">
              <a:solidFill>
                <a:schemeClr val="bg1"/>
              </a:solidFill>
              <a:cs typeface="+mn-ea"/>
              <a:sym typeface="+mn-lt"/>
            </a:endParaRPr>
          </a:p>
          <a:p>
            <a:pPr eaLnBrk="0">
              <a:lnSpc>
                <a:spcPct val="150000"/>
              </a:lnSpc>
            </a:pPr>
            <a:endParaRPr lang="en-US" altLang="zh-CN" sz="1600" dirty="0">
              <a:solidFill>
                <a:schemeClr val="bg1"/>
              </a:solidFill>
              <a:cs typeface="+mn-ea"/>
              <a:sym typeface="+mn-lt"/>
            </a:endParaRPr>
          </a:p>
          <a:p>
            <a:pPr eaLnBrk="0">
              <a:lnSpc>
                <a:spcPct val="150000"/>
              </a:lnSpc>
            </a:pPr>
            <a:r>
              <a:rPr lang="zh-CN" altLang="en-US" sz="1600" dirty="0">
                <a:solidFill>
                  <a:schemeClr val="bg1"/>
                </a:solidFill>
                <a:cs typeface="+mn-ea"/>
                <a:sym typeface="+mn-lt"/>
              </a:rPr>
              <a:t>具体运行过程可参考程序演示视频</a:t>
            </a:r>
            <a:endParaRPr lang="en-US" altLang="zh-CN" sz="1600" cap="none" dirty="0">
              <a:solidFill>
                <a:schemeClr val="bg1"/>
              </a:solidFill>
              <a:cs typeface="+mn-ea"/>
              <a:sym typeface="+mn-lt"/>
            </a:endParaRPr>
          </a:p>
        </p:txBody>
      </p:sp>
      <p:grpSp>
        <p:nvGrpSpPr>
          <p:cNvPr id="141" name="组合 9"/>
          <p:cNvGrpSpPr/>
          <p:nvPr/>
        </p:nvGrpSpPr>
        <p:grpSpPr>
          <a:xfrm>
            <a:off x="1662896" y="5199391"/>
            <a:ext cx="1190392" cy="45720"/>
            <a:chOff x="1652073" y="3644911"/>
            <a:chExt cx="1190392" cy="45720"/>
          </a:xfrm>
        </p:grpSpPr>
        <p:sp>
          <p:nvSpPr>
            <p:cNvPr id="1048759" name="形状 4"/>
            <p:cNvSpPr/>
            <p:nvPr/>
          </p:nvSpPr>
          <p:spPr>
            <a:xfrm flipV="1">
              <a:off x="1987353" y="3644911"/>
              <a:ext cx="186224" cy="45720"/>
            </a:xfrm>
            <a:prstGeom prst="roundRect">
              <a:avLst>
                <a:gd name="adj" fmla="val 50000"/>
              </a:avLst>
            </a:prstGeom>
            <a:solidFill>
              <a:srgbClr val="FFF181"/>
            </a:solidFill>
            <a:ln w="0">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defTabSz="508000" eaLnBrk="0" fontAlgn="auto">
                <a:lnSpc>
                  <a:spcPct val="100000"/>
                </a:lnSpc>
                <a:spcBef>
                  <a:spcPts val="0"/>
                </a:spcBef>
                <a:spcAft>
                  <a:spcPts val="0"/>
                </a:spcAft>
                <a:buFontTx/>
                <a:buNone/>
              </a:pPr>
              <a:endParaRPr lang="ko-KR" altLang="en-US" sz="1800" cap="none" dirty="0">
                <a:solidFill>
                  <a:srgbClr val="FFFFFF"/>
                </a:solidFill>
                <a:cs typeface="+mn-ea"/>
                <a:sym typeface="+mn-lt"/>
              </a:endParaRPr>
            </a:p>
          </p:txBody>
        </p:sp>
        <p:sp>
          <p:nvSpPr>
            <p:cNvPr id="1048760" name="形状 4"/>
            <p:cNvSpPr/>
            <p:nvPr/>
          </p:nvSpPr>
          <p:spPr>
            <a:xfrm flipV="1">
              <a:off x="1652073" y="3644911"/>
              <a:ext cx="186224" cy="45720"/>
            </a:xfrm>
            <a:prstGeom prst="roundRect">
              <a:avLst>
                <a:gd name="adj" fmla="val 50000"/>
              </a:avLst>
            </a:prstGeom>
            <a:solidFill>
              <a:srgbClr val="FFF181"/>
            </a:solidFill>
            <a:ln w="0">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defTabSz="508000" eaLnBrk="0" fontAlgn="auto">
                <a:lnSpc>
                  <a:spcPct val="100000"/>
                </a:lnSpc>
                <a:spcBef>
                  <a:spcPts val="0"/>
                </a:spcBef>
                <a:spcAft>
                  <a:spcPts val="0"/>
                </a:spcAft>
                <a:buFontTx/>
                <a:buNone/>
              </a:pPr>
              <a:endParaRPr lang="ko-KR" altLang="en-US" sz="1800" cap="none" dirty="0">
                <a:solidFill>
                  <a:srgbClr val="FFFFFF"/>
                </a:solidFill>
                <a:cs typeface="+mn-ea"/>
                <a:sym typeface="+mn-lt"/>
              </a:endParaRPr>
            </a:p>
          </p:txBody>
        </p:sp>
        <p:sp>
          <p:nvSpPr>
            <p:cNvPr id="1048761" name="形状 4"/>
            <p:cNvSpPr/>
            <p:nvPr/>
          </p:nvSpPr>
          <p:spPr>
            <a:xfrm flipV="1">
              <a:off x="2656241" y="3644911"/>
              <a:ext cx="186224" cy="45720"/>
            </a:xfrm>
            <a:prstGeom prst="roundRect">
              <a:avLst>
                <a:gd name="adj" fmla="val 50000"/>
              </a:avLst>
            </a:prstGeom>
            <a:solidFill>
              <a:srgbClr val="FFF181"/>
            </a:solidFill>
            <a:ln w="0">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defTabSz="508000" eaLnBrk="0" fontAlgn="auto">
                <a:lnSpc>
                  <a:spcPct val="100000"/>
                </a:lnSpc>
                <a:spcBef>
                  <a:spcPts val="0"/>
                </a:spcBef>
                <a:spcAft>
                  <a:spcPts val="0"/>
                </a:spcAft>
                <a:buFontTx/>
                <a:buNone/>
              </a:pPr>
              <a:endParaRPr lang="ko-KR" altLang="en-US" sz="1800" cap="none" dirty="0">
                <a:solidFill>
                  <a:srgbClr val="FFFFFF"/>
                </a:solidFill>
                <a:cs typeface="+mn-ea"/>
                <a:sym typeface="+mn-lt"/>
              </a:endParaRPr>
            </a:p>
          </p:txBody>
        </p:sp>
        <p:sp>
          <p:nvSpPr>
            <p:cNvPr id="1048762" name="形状 4"/>
            <p:cNvSpPr/>
            <p:nvPr/>
          </p:nvSpPr>
          <p:spPr>
            <a:xfrm flipV="1">
              <a:off x="2320961" y="3644911"/>
              <a:ext cx="186224" cy="45720"/>
            </a:xfrm>
            <a:prstGeom prst="roundRect">
              <a:avLst>
                <a:gd name="adj" fmla="val 50000"/>
              </a:avLst>
            </a:prstGeom>
            <a:solidFill>
              <a:srgbClr val="FFF181"/>
            </a:solidFill>
            <a:ln w="0">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defTabSz="508000" eaLnBrk="0" fontAlgn="auto">
                <a:lnSpc>
                  <a:spcPct val="100000"/>
                </a:lnSpc>
                <a:spcBef>
                  <a:spcPts val="0"/>
                </a:spcBef>
                <a:spcAft>
                  <a:spcPts val="0"/>
                </a:spcAft>
                <a:buFontTx/>
                <a:buNone/>
              </a:pPr>
              <a:endParaRPr lang="ko-KR" altLang="en-US" sz="1800" cap="none" dirty="0">
                <a:solidFill>
                  <a:srgbClr val="FFFFFF"/>
                </a:solidFill>
                <a:cs typeface="+mn-ea"/>
                <a:sym typeface="+mn-lt"/>
              </a:endParaRPr>
            </a:p>
          </p:txBody>
        </p:sp>
      </p:grpSp>
    </p:spTree>
  </p:cSld>
  <p:clrMapOvr>
    <a:masterClrMapping/>
  </p:clrMapOvr>
  <mc:AlternateContent xmlns:mc="http://schemas.openxmlformats.org/markup-compatibility/2006" xmlns:p14="http://schemas.microsoft.com/office/powerpoint/2010/main">
    <mc:Choice Requires="p14">
      <p:transition spd="slow" p14:dur="1400" advClick="0" advTm="10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048756"/>
                                        </p:tgtEl>
                                        <p:attrNameLst>
                                          <p:attrName>style.visibility</p:attrName>
                                        </p:attrNameLst>
                                      </p:cBhvr>
                                      <p:to>
                                        <p:strVal val="visible"/>
                                      </p:to>
                                    </p:set>
                                    <p:animEffect transition="in" filter="wipe(up)">
                                      <p:cBhvr>
                                        <p:cTn id="7" dur="500"/>
                                        <p:tgtEl>
                                          <p:spTgt spid="1048756"/>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1048757"/>
                                        </p:tgtEl>
                                        <p:attrNameLst>
                                          <p:attrName>style.visibility</p:attrName>
                                        </p:attrNameLst>
                                      </p:cBhvr>
                                      <p:to>
                                        <p:strVal val="visible"/>
                                      </p:to>
                                    </p:set>
                                    <p:animEffect transition="in" filter="fade">
                                      <p:cBhvr>
                                        <p:cTn id="12" dur="1000"/>
                                        <p:tgtEl>
                                          <p:spTgt spid="1048757"/>
                                        </p:tgtEl>
                                      </p:cBhvr>
                                    </p:animEffect>
                                    <p:anim calcmode="lin" valueType="num">
                                      <p:cBhvr>
                                        <p:cTn id="13" dur="1000" fill="hold"/>
                                        <p:tgtEl>
                                          <p:spTgt spid="1048757"/>
                                        </p:tgtEl>
                                        <p:attrNameLst>
                                          <p:attrName>ppt_x</p:attrName>
                                        </p:attrNameLst>
                                      </p:cBhvr>
                                      <p:tavLst>
                                        <p:tav tm="0">
                                          <p:val>
                                            <p:strVal val="#ppt_x"/>
                                          </p:val>
                                        </p:tav>
                                        <p:tav tm="100000">
                                          <p:val>
                                            <p:strVal val="#ppt_x"/>
                                          </p:val>
                                        </p:tav>
                                      </p:tavLst>
                                    </p:anim>
                                    <p:anim calcmode="lin" valueType="num">
                                      <p:cBhvr>
                                        <p:cTn id="14" dur="1000" fill="hold"/>
                                        <p:tgtEl>
                                          <p:spTgt spid="1048757"/>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1048758"/>
                                        </p:tgtEl>
                                        <p:attrNameLst>
                                          <p:attrName>style.visibility</p:attrName>
                                        </p:attrNameLst>
                                      </p:cBhvr>
                                      <p:to>
                                        <p:strVal val="visible"/>
                                      </p:to>
                                    </p:set>
                                    <p:animEffect transition="in" filter="fade">
                                      <p:cBhvr>
                                        <p:cTn id="19" dur="1000"/>
                                        <p:tgtEl>
                                          <p:spTgt spid="1048758"/>
                                        </p:tgtEl>
                                      </p:cBhvr>
                                    </p:animEffect>
                                    <p:anim calcmode="lin" valueType="num">
                                      <p:cBhvr>
                                        <p:cTn id="20" dur="1000" fill="hold"/>
                                        <p:tgtEl>
                                          <p:spTgt spid="1048758"/>
                                        </p:tgtEl>
                                        <p:attrNameLst>
                                          <p:attrName>ppt_x</p:attrName>
                                        </p:attrNameLst>
                                      </p:cBhvr>
                                      <p:tavLst>
                                        <p:tav tm="0">
                                          <p:val>
                                            <p:strVal val="#ppt_x"/>
                                          </p:val>
                                        </p:tav>
                                        <p:tav tm="100000">
                                          <p:val>
                                            <p:strVal val="#ppt_x"/>
                                          </p:val>
                                        </p:tav>
                                      </p:tavLst>
                                    </p:anim>
                                    <p:anim calcmode="lin" valueType="num">
                                      <p:cBhvr>
                                        <p:cTn id="21" dur="1000" fill="hold"/>
                                        <p:tgtEl>
                                          <p:spTgt spid="1048758"/>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141"/>
                                        </p:tgtEl>
                                        <p:attrNameLst>
                                          <p:attrName>style.visibility</p:attrName>
                                        </p:attrNameLst>
                                      </p:cBhvr>
                                      <p:to>
                                        <p:strVal val="visible"/>
                                      </p:to>
                                    </p:set>
                                    <p:animEffect transition="in" filter="wipe(left)">
                                      <p:cBhvr>
                                        <p:cTn id="26" dur="500"/>
                                        <p:tgtEl>
                                          <p:spTgt spid="1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756" grpId="0"/>
      <p:bldP spid="1048757" grpId="0"/>
      <p:bldP spid="104875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81" name="矩形 14"/>
          <p:cNvSpPr/>
          <p:nvPr/>
        </p:nvSpPr>
        <p:spPr>
          <a:xfrm>
            <a:off x="-9940" y="-4492"/>
            <a:ext cx="12201939" cy="6862492"/>
          </a:xfrm>
          <a:prstGeom prst="rect">
            <a:avLst/>
          </a:prstGeom>
          <a:solidFill>
            <a:srgbClr val="254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pic>
        <p:nvPicPr>
          <p:cNvPr id="2097175" name="图片 4"/>
          <p:cNvPicPr>
            <a:picLocks noChangeAspect="1"/>
          </p:cNvPicPr>
          <p:nvPr/>
        </p:nvPicPr>
        <p:blipFill rotWithShape="1">
          <a:blip r:embed="rId3" cstate="print"/>
          <a:srcRect l="14430" r="27011"/>
          <a:stretch>
            <a:fillRect/>
          </a:stretch>
        </p:blipFill>
        <p:spPr>
          <a:xfrm>
            <a:off x="5052391" y="441590"/>
            <a:ext cx="7139609" cy="5974820"/>
          </a:xfrm>
          <a:prstGeom prst="rect">
            <a:avLst/>
          </a:prstGeom>
        </p:spPr>
      </p:pic>
      <p:sp>
        <p:nvSpPr>
          <p:cNvPr id="1048782" name="矩形 5"/>
          <p:cNvSpPr/>
          <p:nvPr/>
        </p:nvSpPr>
        <p:spPr>
          <a:xfrm>
            <a:off x="11598965" y="2534478"/>
            <a:ext cx="593035" cy="1659835"/>
          </a:xfrm>
          <a:prstGeom prst="rect">
            <a:avLst/>
          </a:prstGeom>
          <a:solidFill>
            <a:srgbClr val="ADC6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1048783" name="文本框 6"/>
          <p:cNvSpPr txBox="1"/>
          <p:nvPr/>
        </p:nvSpPr>
        <p:spPr>
          <a:xfrm>
            <a:off x="-522318" y="0"/>
            <a:ext cx="2185214" cy="6858000"/>
          </a:xfrm>
          <a:prstGeom prst="rect">
            <a:avLst/>
          </a:prstGeom>
          <a:noFill/>
        </p:spPr>
        <p:txBody>
          <a:bodyPr vert="eaVert" wrap="square" rtlCol="0">
            <a:spAutoFit/>
          </a:bodyPr>
          <a:lstStyle/>
          <a:p>
            <a:r>
              <a:rPr lang="en-US" altLang="zh-CN" sz="13000" b="1" dirty="0">
                <a:solidFill>
                  <a:srgbClr val="212C6A"/>
                </a:solidFill>
                <a:cs typeface="+mn-ea"/>
                <a:sym typeface="+mn-lt"/>
              </a:rPr>
              <a:t>FOUR</a:t>
            </a:r>
            <a:endParaRPr lang="zh-CN" altLang="en-US" sz="13000" b="1" dirty="0">
              <a:solidFill>
                <a:srgbClr val="212C6A"/>
              </a:solidFill>
              <a:cs typeface="+mn-ea"/>
              <a:sym typeface="+mn-lt"/>
            </a:endParaRPr>
          </a:p>
        </p:txBody>
      </p:sp>
      <p:sp>
        <p:nvSpPr>
          <p:cNvPr id="1048784" name="文本框 7"/>
          <p:cNvSpPr txBox="1"/>
          <p:nvPr/>
        </p:nvSpPr>
        <p:spPr>
          <a:xfrm>
            <a:off x="1574800" y="2103591"/>
            <a:ext cx="4998720" cy="861774"/>
          </a:xfrm>
          <a:prstGeom prst="rect">
            <a:avLst/>
          </a:prstGeom>
          <a:noFill/>
        </p:spPr>
        <p:txBody>
          <a:bodyPr wrap="square" rtlCol="0">
            <a:spAutoFit/>
          </a:bodyPr>
          <a:lstStyle/>
          <a:p>
            <a:r>
              <a:rPr lang="zh-CN" altLang="en-US" sz="5000" b="1" spc="600" dirty="0">
                <a:solidFill>
                  <a:schemeClr val="bg1"/>
                </a:solidFill>
                <a:cs typeface="+mn-ea"/>
                <a:sym typeface="+mn-lt"/>
              </a:rPr>
              <a:t>技术手段</a:t>
            </a:r>
          </a:p>
        </p:txBody>
      </p:sp>
      <p:sp>
        <p:nvSpPr>
          <p:cNvPr id="1048785" name="文本框 8"/>
          <p:cNvSpPr txBox="1"/>
          <p:nvPr/>
        </p:nvSpPr>
        <p:spPr>
          <a:xfrm>
            <a:off x="1617175" y="2900200"/>
            <a:ext cx="2854960" cy="1023357"/>
          </a:xfrm>
          <a:prstGeom prst="rect">
            <a:avLst/>
          </a:prstGeom>
          <a:noFill/>
        </p:spPr>
        <p:txBody>
          <a:bodyPr wrap="square" rtlCol="0">
            <a:spAutoFit/>
          </a:bodyPr>
          <a:lstStyle/>
          <a:p>
            <a:pPr eaLnBrk="0">
              <a:lnSpc>
                <a:spcPct val="150000"/>
              </a:lnSpc>
            </a:pPr>
            <a:r>
              <a:rPr lang="zh-CN" altLang="en-US" sz="1400" dirty="0">
                <a:solidFill>
                  <a:schemeClr val="bg1"/>
                </a:solidFill>
                <a:cs typeface="+mn-ea"/>
                <a:sym typeface="+mn-lt"/>
              </a:rPr>
              <a:t>基于</a:t>
            </a:r>
            <a:r>
              <a:rPr lang="en-US" altLang="zh-CN" sz="1400" dirty="0">
                <a:solidFill>
                  <a:schemeClr val="bg1"/>
                </a:solidFill>
                <a:cs typeface="+mn-ea"/>
                <a:sym typeface="+mn-lt"/>
              </a:rPr>
              <a:t>Web.py</a:t>
            </a:r>
            <a:r>
              <a:rPr lang="zh-CN" altLang="en-US" sz="1400" dirty="0">
                <a:solidFill>
                  <a:schemeClr val="bg1"/>
                </a:solidFill>
                <a:cs typeface="+mn-ea"/>
                <a:sym typeface="+mn-lt"/>
              </a:rPr>
              <a:t>框架的后端，</a:t>
            </a:r>
            <a:r>
              <a:rPr lang="en-US" altLang="zh-CN" sz="1400" dirty="0">
                <a:solidFill>
                  <a:schemeClr val="bg1"/>
                </a:solidFill>
                <a:cs typeface="+mn-ea"/>
                <a:sym typeface="+mn-lt"/>
              </a:rPr>
              <a:t>bootstrap</a:t>
            </a:r>
            <a:r>
              <a:rPr lang="zh-CN" altLang="en-US" sz="1400" dirty="0">
                <a:solidFill>
                  <a:schemeClr val="bg1"/>
                </a:solidFill>
                <a:cs typeface="+mn-ea"/>
                <a:sym typeface="+mn-lt"/>
              </a:rPr>
              <a:t>框架的前端，部分前端使用</a:t>
            </a:r>
            <a:r>
              <a:rPr lang="en-US" altLang="zh-CN" sz="1400" dirty="0">
                <a:solidFill>
                  <a:schemeClr val="bg1"/>
                </a:solidFill>
                <a:cs typeface="+mn-ea"/>
                <a:sym typeface="+mn-lt"/>
              </a:rPr>
              <a:t>JavaScript</a:t>
            </a:r>
            <a:r>
              <a:rPr lang="zh-CN" altLang="en-US" sz="1400" dirty="0">
                <a:solidFill>
                  <a:schemeClr val="bg1"/>
                </a:solidFill>
                <a:cs typeface="+mn-ea"/>
                <a:sym typeface="+mn-lt"/>
              </a:rPr>
              <a:t>辅助计算</a:t>
            </a:r>
          </a:p>
        </p:txBody>
      </p:sp>
      <p:grpSp>
        <p:nvGrpSpPr>
          <p:cNvPr id="149" name="组合 9"/>
          <p:cNvGrpSpPr/>
          <p:nvPr/>
        </p:nvGrpSpPr>
        <p:grpSpPr>
          <a:xfrm>
            <a:off x="1662896" y="5199391"/>
            <a:ext cx="1190392" cy="45720"/>
            <a:chOff x="1652073" y="3644911"/>
            <a:chExt cx="1190392" cy="45720"/>
          </a:xfrm>
        </p:grpSpPr>
        <p:sp>
          <p:nvSpPr>
            <p:cNvPr id="1048786" name="形状 4"/>
            <p:cNvSpPr/>
            <p:nvPr/>
          </p:nvSpPr>
          <p:spPr>
            <a:xfrm flipV="1">
              <a:off x="1987353" y="3644911"/>
              <a:ext cx="186224" cy="45720"/>
            </a:xfrm>
            <a:prstGeom prst="roundRect">
              <a:avLst>
                <a:gd name="adj" fmla="val 50000"/>
              </a:avLst>
            </a:prstGeom>
            <a:solidFill>
              <a:srgbClr val="FFF181"/>
            </a:solidFill>
            <a:ln w="0">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defTabSz="508000" eaLnBrk="0" fontAlgn="auto">
                <a:lnSpc>
                  <a:spcPct val="100000"/>
                </a:lnSpc>
                <a:spcBef>
                  <a:spcPts val="0"/>
                </a:spcBef>
                <a:spcAft>
                  <a:spcPts val="0"/>
                </a:spcAft>
                <a:buFontTx/>
                <a:buNone/>
              </a:pPr>
              <a:endParaRPr lang="ko-KR" altLang="en-US" sz="1800" cap="none" dirty="0">
                <a:solidFill>
                  <a:srgbClr val="FFFFFF"/>
                </a:solidFill>
                <a:cs typeface="+mn-ea"/>
                <a:sym typeface="+mn-lt"/>
              </a:endParaRPr>
            </a:p>
          </p:txBody>
        </p:sp>
        <p:sp>
          <p:nvSpPr>
            <p:cNvPr id="1048787" name="形状 4"/>
            <p:cNvSpPr/>
            <p:nvPr/>
          </p:nvSpPr>
          <p:spPr>
            <a:xfrm flipV="1">
              <a:off x="1652073" y="3644911"/>
              <a:ext cx="186224" cy="45720"/>
            </a:xfrm>
            <a:prstGeom prst="roundRect">
              <a:avLst>
                <a:gd name="adj" fmla="val 50000"/>
              </a:avLst>
            </a:prstGeom>
            <a:solidFill>
              <a:srgbClr val="FFF181"/>
            </a:solidFill>
            <a:ln w="0">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defTabSz="508000" eaLnBrk="0" fontAlgn="auto">
                <a:lnSpc>
                  <a:spcPct val="100000"/>
                </a:lnSpc>
                <a:spcBef>
                  <a:spcPts val="0"/>
                </a:spcBef>
                <a:spcAft>
                  <a:spcPts val="0"/>
                </a:spcAft>
                <a:buFontTx/>
                <a:buNone/>
              </a:pPr>
              <a:endParaRPr lang="ko-KR" altLang="en-US" sz="1800" cap="none" dirty="0">
                <a:solidFill>
                  <a:srgbClr val="FFFFFF"/>
                </a:solidFill>
                <a:cs typeface="+mn-ea"/>
                <a:sym typeface="+mn-lt"/>
              </a:endParaRPr>
            </a:p>
          </p:txBody>
        </p:sp>
        <p:sp>
          <p:nvSpPr>
            <p:cNvPr id="1048788" name="形状 4"/>
            <p:cNvSpPr/>
            <p:nvPr/>
          </p:nvSpPr>
          <p:spPr>
            <a:xfrm flipV="1">
              <a:off x="2656241" y="3644911"/>
              <a:ext cx="186224" cy="45720"/>
            </a:xfrm>
            <a:prstGeom prst="roundRect">
              <a:avLst>
                <a:gd name="adj" fmla="val 50000"/>
              </a:avLst>
            </a:prstGeom>
            <a:solidFill>
              <a:srgbClr val="FFF181"/>
            </a:solidFill>
            <a:ln w="0">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defTabSz="508000" eaLnBrk="0" fontAlgn="auto">
                <a:lnSpc>
                  <a:spcPct val="100000"/>
                </a:lnSpc>
                <a:spcBef>
                  <a:spcPts val="0"/>
                </a:spcBef>
                <a:spcAft>
                  <a:spcPts val="0"/>
                </a:spcAft>
                <a:buFontTx/>
                <a:buNone/>
              </a:pPr>
              <a:endParaRPr lang="ko-KR" altLang="en-US" sz="1800" cap="none" dirty="0">
                <a:solidFill>
                  <a:srgbClr val="FFFFFF"/>
                </a:solidFill>
                <a:cs typeface="+mn-ea"/>
                <a:sym typeface="+mn-lt"/>
              </a:endParaRPr>
            </a:p>
          </p:txBody>
        </p:sp>
        <p:sp>
          <p:nvSpPr>
            <p:cNvPr id="1048789" name="形状 4"/>
            <p:cNvSpPr/>
            <p:nvPr/>
          </p:nvSpPr>
          <p:spPr>
            <a:xfrm flipV="1">
              <a:off x="2320961" y="3644911"/>
              <a:ext cx="186224" cy="45720"/>
            </a:xfrm>
            <a:prstGeom prst="roundRect">
              <a:avLst>
                <a:gd name="adj" fmla="val 50000"/>
              </a:avLst>
            </a:prstGeom>
            <a:solidFill>
              <a:srgbClr val="FFF181"/>
            </a:solidFill>
            <a:ln w="0">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defTabSz="508000" eaLnBrk="0" fontAlgn="auto">
                <a:lnSpc>
                  <a:spcPct val="100000"/>
                </a:lnSpc>
                <a:spcBef>
                  <a:spcPts val="0"/>
                </a:spcBef>
                <a:spcAft>
                  <a:spcPts val="0"/>
                </a:spcAft>
                <a:buFontTx/>
                <a:buNone/>
              </a:pPr>
              <a:endParaRPr lang="ko-KR" altLang="en-US" sz="1800" cap="none" dirty="0">
                <a:solidFill>
                  <a:srgbClr val="FFFFFF"/>
                </a:solidFill>
                <a:cs typeface="+mn-ea"/>
                <a:sym typeface="+mn-lt"/>
              </a:endParaRPr>
            </a:p>
          </p:txBody>
        </p:sp>
      </p:grpSp>
    </p:spTree>
  </p:cSld>
  <p:clrMapOvr>
    <a:masterClrMapping/>
  </p:clrMapOvr>
  <mc:AlternateContent xmlns:mc="http://schemas.openxmlformats.org/markup-compatibility/2006" xmlns:p14="http://schemas.microsoft.com/office/powerpoint/2010/main">
    <mc:Choice Requires="p14">
      <p:transition spd="slow" p14:dur="1400" advClick="0" advTm="10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048783"/>
                                        </p:tgtEl>
                                        <p:attrNameLst>
                                          <p:attrName>style.visibility</p:attrName>
                                        </p:attrNameLst>
                                      </p:cBhvr>
                                      <p:to>
                                        <p:strVal val="visible"/>
                                      </p:to>
                                    </p:set>
                                    <p:animEffect transition="in" filter="wipe(up)">
                                      <p:cBhvr>
                                        <p:cTn id="7" dur="500"/>
                                        <p:tgtEl>
                                          <p:spTgt spid="1048783"/>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1048784"/>
                                        </p:tgtEl>
                                        <p:attrNameLst>
                                          <p:attrName>style.visibility</p:attrName>
                                        </p:attrNameLst>
                                      </p:cBhvr>
                                      <p:to>
                                        <p:strVal val="visible"/>
                                      </p:to>
                                    </p:set>
                                    <p:animEffect transition="in" filter="fade">
                                      <p:cBhvr>
                                        <p:cTn id="12" dur="1000"/>
                                        <p:tgtEl>
                                          <p:spTgt spid="1048784"/>
                                        </p:tgtEl>
                                      </p:cBhvr>
                                    </p:animEffect>
                                    <p:anim calcmode="lin" valueType="num">
                                      <p:cBhvr>
                                        <p:cTn id="13" dur="1000" fill="hold"/>
                                        <p:tgtEl>
                                          <p:spTgt spid="1048784"/>
                                        </p:tgtEl>
                                        <p:attrNameLst>
                                          <p:attrName>ppt_x</p:attrName>
                                        </p:attrNameLst>
                                      </p:cBhvr>
                                      <p:tavLst>
                                        <p:tav tm="0">
                                          <p:val>
                                            <p:strVal val="#ppt_x"/>
                                          </p:val>
                                        </p:tav>
                                        <p:tav tm="100000">
                                          <p:val>
                                            <p:strVal val="#ppt_x"/>
                                          </p:val>
                                        </p:tav>
                                      </p:tavLst>
                                    </p:anim>
                                    <p:anim calcmode="lin" valueType="num">
                                      <p:cBhvr>
                                        <p:cTn id="14" dur="1000" fill="hold"/>
                                        <p:tgtEl>
                                          <p:spTgt spid="1048784"/>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1048785"/>
                                        </p:tgtEl>
                                        <p:attrNameLst>
                                          <p:attrName>style.visibility</p:attrName>
                                        </p:attrNameLst>
                                      </p:cBhvr>
                                      <p:to>
                                        <p:strVal val="visible"/>
                                      </p:to>
                                    </p:set>
                                    <p:animEffect transition="in" filter="fade">
                                      <p:cBhvr>
                                        <p:cTn id="19" dur="1000"/>
                                        <p:tgtEl>
                                          <p:spTgt spid="1048785"/>
                                        </p:tgtEl>
                                      </p:cBhvr>
                                    </p:animEffect>
                                    <p:anim calcmode="lin" valueType="num">
                                      <p:cBhvr>
                                        <p:cTn id="20" dur="1000" fill="hold"/>
                                        <p:tgtEl>
                                          <p:spTgt spid="1048785"/>
                                        </p:tgtEl>
                                        <p:attrNameLst>
                                          <p:attrName>ppt_x</p:attrName>
                                        </p:attrNameLst>
                                      </p:cBhvr>
                                      <p:tavLst>
                                        <p:tav tm="0">
                                          <p:val>
                                            <p:strVal val="#ppt_x"/>
                                          </p:val>
                                        </p:tav>
                                        <p:tav tm="100000">
                                          <p:val>
                                            <p:strVal val="#ppt_x"/>
                                          </p:val>
                                        </p:tav>
                                      </p:tavLst>
                                    </p:anim>
                                    <p:anim calcmode="lin" valueType="num">
                                      <p:cBhvr>
                                        <p:cTn id="21" dur="1000" fill="hold"/>
                                        <p:tgtEl>
                                          <p:spTgt spid="1048785"/>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149"/>
                                        </p:tgtEl>
                                        <p:attrNameLst>
                                          <p:attrName>style.visibility</p:attrName>
                                        </p:attrNameLst>
                                      </p:cBhvr>
                                      <p:to>
                                        <p:strVal val="visible"/>
                                      </p:to>
                                    </p:set>
                                    <p:animEffect transition="in" filter="wipe(left)">
                                      <p:cBhvr>
                                        <p:cTn id="26" dur="500"/>
                                        <p:tgtEl>
                                          <p:spTgt spid="1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783" grpId="0"/>
      <p:bldP spid="1048784" grpId="0"/>
      <p:bldP spid="104878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4" name="íšļíḋè"/>
          <p:cNvGrpSpPr/>
          <p:nvPr/>
        </p:nvGrpSpPr>
        <p:grpSpPr>
          <a:xfrm rot="2700000">
            <a:off x="4789397" y="2337937"/>
            <a:ext cx="2513400" cy="2512624"/>
            <a:chOff x="6336196" y="1009196"/>
            <a:chExt cx="2376264" cy="2376265"/>
          </a:xfrm>
          <a:effectLst/>
        </p:grpSpPr>
        <p:sp>
          <p:nvSpPr>
            <p:cNvPr id="1048796" name="íşḻîďé"/>
            <p:cNvSpPr/>
            <p:nvPr/>
          </p:nvSpPr>
          <p:spPr>
            <a:xfrm>
              <a:off x="6336196" y="1009196"/>
              <a:ext cx="2376264" cy="909519"/>
            </a:xfrm>
            <a:custGeom>
              <a:avLst/>
              <a:gdLst/>
              <a:ahLst/>
              <a:cxnLst/>
              <a:rect l="l" t="t" r="r" b="b"/>
              <a:pathLst>
                <a:path w="2376264" h="909519">
                  <a:moveTo>
                    <a:pt x="0" y="0"/>
                  </a:moveTo>
                  <a:lnTo>
                    <a:pt x="2376264" y="0"/>
                  </a:lnTo>
                  <a:lnTo>
                    <a:pt x="2376264" y="478604"/>
                  </a:lnTo>
                  <a:lnTo>
                    <a:pt x="0" y="909519"/>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2160" dirty="0">
                <a:cs typeface="+mn-ea"/>
                <a:sym typeface="+mn-lt"/>
              </a:endParaRPr>
            </a:p>
          </p:txBody>
        </p:sp>
        <p:sp>
          <p:nvSpPr>
            <p:cNvPr id="1048797" name="ïṧlíḑê"/>
            <p:cNvSpPr/>
            <p:nvPr/>
          </p:nvSpPr>
          <p:spPr>
            <a:xfrm rot="5400000">
              <a:off x="7069568" y="1742569"/>
              <a:ext cx="2376264" cy="909519"/>
            </a:xfrm>
            <a:custGeom>
              <a:avLst/>
              <a:gdLst/>
              <a:ahLst/>
              <a:cxnLst/>
              <a:rect l="l" t="t" r="r" b="b"/>
              <a:pathLst>
                <a:path w="2376264" h="909519">
                  <a:moveTo>
                    <a:pt x="0" y="0"/>
                  </a:moveTo>
                  <a:lnTo>
                    <a:pt x="2376264" y="0"/>
                  </a:lnTo>
                  <a:lnTo>
                    <a:pt x="2376264" y="478604"/>
                  </a:lnTo>
                  <a:lnTo>
                    <a:pt x="0" y="90951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2160" dirty="0">
                <a:cs typeface="+mn-ea"/>
                <a:sym typeface="+mn-lt"/>
              </a:endParaRPr>
            </a:p>
          </p:txBody>
        </p:sp>
        <p:sp>
          <p:nvSpPr>
            <p:cNvPr id="1048798" name="iṩļíḋè"/>
            <p:cNvSpPr/>
            <p:nvPr/>
          </p:nvSpPr>
          <p:spPr>
            <a:xfrm rot="10800000">
              <a:off x="6336196" y="2475942"/>
              <a:ext cx="2376264" cy="909519"/>
            </a:xfrm>
            <a:custGeom>
              <a:avLst/>
              <a:gdLst/>
              <a:ahLst/>
              <a:cxnLst/>
              <a:rect l="l" t="t" r="r" b="b"/>
              <a:pathLst>
                <a:path w="2376264" h="909519">
                  <a:moveTo>
                    <a:pt x="0" y="0"/>
                  </a:moveTo>
                  <a:lnTo>
                    <a:pt x="2376264" y="0"/>
                  </a:lnTo>
                  <a:lnTo>
                    <a:pt x="2376264" y="478604"/>
                  </a:lnTo>
                  <a:lnTo>
                    <a:pt x="0" y="909519"/>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2160" dirty="0">
                <a:cs typeface="+mn-ea"/>
                <a:sym typeface="+mn-lt"/>
              </a:endParaRPr>
            </a:p>
          </p:txBody>
        </p:sp>
        <p:sp>
          <p:nvSpPr>
            <p:cNvPr id="1048799" name="iṥḷïḋé"/>
            <p:cNvSpPr/>
            <p:nvPr/>
          </p:nvSpPr>
          <p:spPr>
            <a:xfrm rot="16200000">
              <a:off x="5998476" y="2137947"/>
              <a:ext cx="1584965" cy="909519"/>
            </a:xfrm>
            <a:custGeom>
              <a:avLst/>
              <a:gdLst/>
              <a:ahLst/>
              <a:cxnLst/>
              <a:rect l="l" t="t" r="r" b="b"/>
              <a:pathLst>
                <a:path w="1567916" h="909519">
                  <a:moveTo>
                    <a:pt x="1567916" y="625191"/>
                  </a:moveTo>
                  <a:lnTo>
                    <a:pt x="0" y="909519"/>
                  </a:lnTo>
                  <a:lnTo>
                    <a:pt x="0" y="0"/>
                  </a:lnTo>
                  <a:lnTo>
                    <a:pt x="1454543" y="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2160" dirty="0">
                <a:cs typeface="+mn-ea"/>
                <a:sym typeface="+mn-lt"/>
              </a:endParaRPr>
            </a:p>
          </p:txBody>
        </p:sp>
      </p:grpSp>
      <p:grpSp>
        <p:nvGrpSpPr>
          <p:cNvPr id="155" name="ïś1îdè"/>
          <p:cNvGrpSpPr/>
          <p:nvPr/>
        </p:nvGrpSpPr>
        <p:grpSpPr>
          <a:xfrm>
            <a:off x="5692670" y="3203600"/>
            <a:ext cx="815459" cy="690284"/>
            <a:chOff x="5618359" y="3320698"/>
            <a:chExt cx="914400" cy="774038"/>
          </a:xfrm>
        </p:grpSpPr>
        <p:sp>
          <p:nvSpPr>
            <p:cNvPr id="1048800" name="íṩľîḑé"/>
            <p:cNvSpPr/>
            <p:nvPr/>
          </p:nvSpPr>
          <p:spPr bwMode="auto">
            <a:xfrm>
              <a:off x="5881378" y="3320698"/>
              <a:ext cx="399608" cy="272686"/>
            </a:xfrm>
            <a:custGeom>
              <a:avLst/>
              <a:gdLst>
                <a:gd name="connsiteX0" fmla="*/ 20293 w 607639"/>
                <a:gd name="connsiteY0" fmla="*/ 364067 h 414642"/>
                <a:gd name="connsiteX1" fmla="*/ 20293 w 607639"/>
                <a:gd name="connsiteY1" fmla="*/ 384244 h 414642"/>
                <a:gd name="connsiteX2" fmla="*/ 30351 w 607639"/>
                <a:gd name="connsiteY2" fmla="*/ 394377 h 414642"/>
                <a:gd name="connsiteX3" fmla="*/ 577199 w 607639"/>
                <a:gd name="connsiteY3" fmla="*/ 394377 h 414642"/>
                <a:gd name="connsiteX4" fmla="*/ 587346 w 607639"/>
                <a:gd name="connsiteY4" fmla="*/ 384244 h 414642"/>
                <a:gd name="connsiteX5" fmla="*/ 587346 w 607639"/>
                <a:gd name="connsiteY5" fmla="*/ 364067 h 414642"/>
                <a:gd name="connsiteX6" fmla="*/ 556995 w 607639"/>
                <a:gd name="connsiteY6" fmla="*/ 364067 h 414642"/>
                <a:gd name="connsiteX7" fmla="*/ 394916 w 607639"/>
                <a:gd name="connsiteY7" fmla="*/ 364067 h 414642"/>
                <a:gd name="connsiteX8" fmla="*/ 394916 w 607639"/>
                <a:gd name="connsiteY8" fmla="*/ 374200 h 414642"/>
                <a:gd name="connsiteX9" fmla="*/ 384859 w 607639"/>
                <a:gd name="connsiteY9" fmla="*/ 384244 h 414642"/>
                <a:gd name="connsiteX10" fmla="*/ 222780 w 607639"/>
                <a:gd name="connsiteY10" fmla="*/ 384244 h 414642"/>
                <a:gd name="connsiteX11" fmla="*/ 212634 w 607639"/>
                <a:gd name="connsiteY11" fmla="*/ 374200 h 414642"/>
                <a:gd name="connsiteX12" fmla="*/ 212634 w 607639"/>
                <a:gd name="connsiteY12" fmla="*/ 364067 h 414642"/>
                <a:gd name="connsiteX13" fmla="*/ 50644 w 607639"/>
                <a:gd name="connsiteY13" fmla="*/ 364067 h 414642"/>
                <a:gd name="connsiteX14" fmla="*/ 141754 w 607639"/>
                <a:gd name="connsiteY14" fmla="*/ 232583 h 414642"/>
                <a:gd name="connsiteX15" fmla="*/ 161961 w 607639"/>
                <a:gd name="connsiteY15" fmla="*/ 232583 h 414642"/>
                <a:gd name="connsiteX16" fmla="*/ 172110 w 607639"/>
                <a:gd name="connsiteY16" fmla="*/ 242719 h 414642"/>
                <a:gd name="connsiteX17" fmla="*/ 161961 w 607639"/>
                <a:gd name="connsiteY17" fmla="*/ 252765 h 414642"/>
                <a:gd name="connsiteX18" fmla="*/ 141754 w 607639"/>
                <a:gd name="connsiteY18" fmla="*/ 252765 h 414642"/>
                <a:gd name="connsiteX19" fmla="*/ 131605 w 607639"/>
                <a:gd name="connsiteY19" fmla="*/ 242719 h 414642"/>
                <a:gd name="connsiteX20" fmla="*/ 141754 w 607639"/>
                <a:gd name="connsiteY20" fmla="*/ 232583 h 414642"/>
                <a:gd name="connsiteX21" fmla="*/ 141758 w 607639"/>
                <a:gd name="connsiteY21" fmla="*/ 192149 h 414642"/>
                <a:gd name="connsiteX22" fmla="*/ 182279 w 607639"/>
                <a:gd name="connsiteY22" fmla="*/ 192149 h 414642"/>
                <a:gd name="connsiteX23" fmla="*/ 192432 w 607639"/>
                <a:gd name="connsiteY23" fmla="*/ 202196 h 414642"/>
                <a:gd name="connsiteX24" fmla="*/ 182279 w 607639"/>
                <a:gd name="connsiteY24" fmla="*/ 212331 h 414642"/>
                <a:gd name="connsiteX25" fmla="*/ 141758 w 607639"/>
                <a:gd name="connsiteY25" fmla="*/ 212331 h 414642"/>
                <a:gd name="connsiteX26" fmla="*/ 131605 w 607639"/>
                <a:gd name="connsiteY26" fmla="*/ 202196 h 414642"/>
                <a:gd name="connsiteX27" fmla="*/ 141758 w 607639"/>
                <a:gd name="connsiteY27" fmla="*/ 192149 h 414642"/>
                <a:gd name="connsiteX28" fmla="*/ 141754 w 607639"/>
                <a:gd name="connsiteY28" fmla="*/ 151716 h 414642"/>
                <a:gd name="connsiteX29" fmla="*/ 161961 w 607639"/>
                <a:gd name="connsiteY29" fmla="*/ 151716 h 414642"/>
                <a:gd name="connsiteX30" fmla="*/ 172110 w 607639"/>
                <a:gd name="connsiteY30" fmla="*/ 161763 h 414642"/>
                <a:gd name="connsiteX31" fmla="*/ 161961 w 607639"/>
                <a:gd name="connsiteY31" fmla="*/ 171898 h 414642"/>
                <a:gd name="connsiteX32" fmla="*/ 141754 w 607639"/>
                <a:gd name="connsiteY32" fmla="*/ 171898 h 414642"/>
                <a:gd name="connsiteX33" fmla="*/ 131605 w 607639"/>
                <a:gd name="connsiteY33" fmla="*/ 161763 h 414642"/>
                <a:gd name="connsiteX34" fmla="*/ 141754 w 607639"/>
                <a:gd name="connsiteY34" fmla="*/ 151716 h 414642"/>
                <a:gd name="connsiteX35" fmla="*/ 141758 w 607639"/>
                <a:gd name="connsiteY35" fmla="*/ 111211 h 414642"/>
                <a:gd name="connsiteX36" fmla="*/ 182279 w 607639"/>
                <a:gd name="connsiteY36" fmla="*/ 111211 h 414642"/>
                <a:gd name="connsiteX37" fmla="*/ 192432 w 607639"/>
                <a:gd name="connsiteY37" fmla="*/ 121337 h 414642"/>
                <a:gd name="connsiteX38" fmla="*/ 182279 w 607639"/>
                <a:gd name="connsiteY38" fmla="*/ 131463 h 414642"/>
                <a:gd name="connsiteX39" fmla="*/ 141758 w 607639"/>
                <a:gd name="connsiteY39" fmla="*/ 131463 h 414642"/>
                <a:gd name="connsiteX40" fmla="*/ 131605 w 607639"/>
                <a:gd name="connsiteY40" fmla="*/ 121337 h 414642"/>
                <a:gd name="connsiteX41" fmla="*/ 141758 w 607639"/>
                <a:gd name="connsiteY41" fmla="*/ 111211 h 414642"/>
                <a:gd name="connsiteX42" fmla="*/ 425367 w 607639"/>
                <a:gd name="connsiteY42" fmla="*/ 101191 h 414642"/>
                <a:gd name="connsiteX43" fmla="*/ 496228 w 607639"/>
                <a:gd name="connsiteY43" fmla="*/ 101191 h 414642"/>
                <a:gd name="connsiteX44" fmla="*/ 506377 w 607639"/>
                <a:gd name="connsiteY44" fmla="*/ 111231 h 414642"/>
                <a:gd name="connsiteX45" fmla="*/ 506377 w 607639"/>
                <a:gd name="connsiteY45" fmla="*/ 182042 h 414642"/>
                <a:gd name="connsiteX46" fmla="*/ 496228 w 607639"/>
                <a:gd name="connsiteY46" fmla="*/ 192171 h 414642"/>
                <a:gd name="connsiteX47" fmla="*/ 486080 w 607639"/>
                <a:gd name="connsiteY47" fmla="*/ 182042 h 414642"/>
                <a:gd name="connsiteX48" fmla="*/ 486080 w 607639"/>
                <a:gd name="connsiteY48" fmla="*/ 135575 h 414642"/>
                <a:gd name="connsiteX49" fmla="*/ 402043 w 607639"/>
                <a:gd name="connsiteY49" fmla="*/ 219447 h 414642"/>
                <a:gd name="connsiteX50" fmla="*/ 394921 w 607639"/>
                <a:gd name="connsiteY50" fmla="*/ 222468 h 414642"/>
                <a:gd name="connsiteX51" fmla="*/ 387889 w 607639"/>
                <a:gd name="connsiteY51" fmla="*/ 219447 h 414642"/>
                <a:gd name="connsiteX52" fmla="*/ 344268 w 607639"/>
                <a:gd name="connsiteY52" fmla="*/ 176001 h 414642"/>
                <a:gd name="connsiteX53" fmla="*/ 270380 w 607639"/>
                <a:gd name="connsiteY53" fmla="*/ 249744 h 414642"/>
                <a:gd name="connsiteX54" fmla="*/ 263258 w 607639"/>
                <a:gd name="connsiteY54" fmla="*/ 252765 h 414642"/>
                <a:gd name="connsiteX55" fmla="*/ 256225 w 607639"/>
                <a:gd name="connsiteY55" fmla="*/ 249744 h 414642"/>
                <a:gd name="connsiteX56" fmla="*/ 256225 w 607639"/>
                <a:gd name="connsiteY56" fmla="*/ 235617 h 414642"/>
                <a:gd name="connsiteX57" fmla="*/ 337235 w 607639"/>
                <a:gd name="connsiteY57" fmla="*/ 154766 h 414642"/>
                <a:gd name="connsiteX58" fmla="*/ 338837 w 607639"/>
                <a:gd name="connsiteY58" fmla="*/ 153433 h 414642"/>
                <a:gd name="connsiteX59" fmla="*/ 340618 w 607639"/>
                <a:gd name="connsiteY59" fmla="*/ 152456 h 414642"/>
                <a:gd name="connsiteX60" fmla="*/ 341508 w 607639"/>
                <a:gd name="connsiteY60" fmla="*/ 152101 h 414642"/>
                <a:gd name="connsiteX61" fmla="*/ 343378 w 607639"/>
                <a:gd name="connsiteY61" fmla="*/ 151745 h 414642"/>
                <a:gd name="connsiteX62" fmla="*/ 344268 w 607639"/>
                <a:gd name="connsiteY62" fmla="*/ 151745 h 414642"/>
                <a:gd name="connsiteX63" fmla="*/ 346226 w 607639"/>
                <a:gd name="connsiteY63" fmla="*/ 151923 h 414642"/>
                <a:gd name="connsiteX64" fmla="*/ 351390 w 607639"/>
                <a:gd name="connsiteY64" fmla="*/ 154766 h 414642"/>
                <a:gd name="connsiteX65" fmla="*/ 394921 w 607639"/>
                <a:gd name="connsiteY65" fmla="*/ 198213 h 414642"/>
                <a:gd name="connsiteX66" fmla="*/ 471925 w 607639"/>
                <a:gd name="connsiteY66" fmla="*/ 121359 h 414642"/>
                <a:gd name="connsiteX67" fmla="*/ 425367 w 607639"/>
                <a:gd name="connsiteY67" fmla="*/ 121359 h 414642"/>
                <a:gd name="connsiteX68" fmla="*/ 415218 w 607639"/>
                <a:gd name="connsiteY68" fmla="*/ 111231 h 414642"/>
                <a:gd name="connsiteX69" fmla="*/ 425367 w 607639"/>
                <a:gd name="connsiteY69" fmla="*/ 101191 h 414642"/>
                <a:gd name="connsiteX70" fmla="*/ 101297 w 607639"/>
                <a:gd name="connsiteY70" fmla="*/ 91029 h 414642"/>
                <a:gd name="connsiteX71" fmla="*/ 111423 w 607639"/>
                <a:gd name="connsiteY71" fmla="*/ 101159 h 414642"/>
                <a:gd name="connsiteX72" fmla="*/ 111423 w 607639"/>
                <a:gd name="connsiteY72" fmla="*/ 262887 h 414642"/>
                <a:gd name="connsiteX73" fmla="*/ 101297 w 607639"/>
                <a:gd name="connsiteY73" fmla="*/ 273017 h 414642"/>
                <a:gd name="connsiteX74" fmla="*/ 91171 w 607639"/>
                <a:gd name="connsiteY74" fmla="*/ 262887 h 414642"/>
                <a:gd name="connsiteX75" fmla="*/ 91171 w 607639"/>
                <a:gd name="connsiteY75" fmla="*/ 101159 h 414642"/>
                <a:gd name="connsiteX76" fmla="*/ 101297 w 607639"/>
                <a:gd name="connsiteY76" fmla="*/ 91029 h 414642"/>
                <a:gd name="connsiteX77" fmla="*/ 70848 w 607639"/>
                <a:gd name="connsiteY77" fmla="*/ 20177 h 414642"/>
                <a:gd name="connsiteX78" fmla="*/ 60791 w 607639"/>
                <a:gd name="connsiteY78" fmla="*/ 30309 h 414642"/>
                <a:gd name="connsiteX79" fmla="*/ 60791 w 607639"/>
                <a:gd name="connsiteY79" fmla="*/ 343802 h 414642"/>
                <a:gd name="connsiteX80" fmla="*/ 222780 w 607639"/>
                <a:gd name="connsiteY80" fmla="*/ 343802 h 414642"/>
                <a:gd name="connsiteX81" fmla="*/ 232927 w 607639"/>
                <a:gd name="connsiteY81" fmla="*/ 353935 h 414642"/>
                <a:gd name="connsiteX82" fmla="*/ 232927 w 607639"/>
                <a:gd name="connsiteY82" fmla="*/ 364067 h 414642"/>
                <a:gd name="connsiteX83" fmla="*/ 374712 w 607639"/>
                <a:gd name="connsiteY83" fmla="*/ 364067 h 414642"/>
                <a:gd name="connsiteX84" fmla="*/ 374712 w 607639"/>
                <a:gd name="connsiteY84" fmla="*/ 353935 h 414642"/>
                <a:gd name="connsiteX85" fmla="*/ 384859 w 607639"/>
                <a:gd name="connsiteY85" fmla="*/ 343802 h 414642"/>
                <a:gd name="connsiteX86" fmla="*/ 546848 w 607639"/>
                <a:gd name="connsiteY86" fmla="*/ 343802 h 414642"/>
                <a:gd name="connsiteX87" fmla="*/ 546848 w 607639"/>
                <a:gd name="connsiteY87" fmla="*/ 30309 h 414642"/>
                <a:gd name="connsiteX88" fmla="*/ 536702 w 607639"/>
                <a:gd name="connsiteY88" fmla="*/ 20177 h 414642"/>
                <a:gd name="connsiteX89" fmla="*/ 70848 w 607639"/>
                <a:gd name="connsiteY89" fmla="*/ 0 h 414642"/>
                <a:gd name="connsiteX90" fmla="*/ 536702 w 607639"/>
                <a:gd name="connsiteY90" fmla="*/ 0 h 414642"/>
                <a:gd name="connsiteX91" fmla="*/ 567142 w 607639"/>
                <a:gd name="connsiteY91" fmla="*/ 30309 h 414642"/>
                <a:gd name="connsiteX92" fmla="*/ 567142 w 607639"/>
                <a:gd name="connsiteY92" fmla="*/ 343802 h 414642"/>
                <a:gd name="connsiteX93" fmla="*/ 597492 w 607639"/>
                <a:gd name="connsiteY93" fmla="*/ 343802 h 414642"/>
                <a:gd name="connsiteX94" fmla="*/ 607639 w 607639"/>
                <a:gd name="connsiteY94" fmla="*/ 353935 h 414642"/>
                <a:gd name="connsiteX95" fmla="*/ 607639 w 607639"/>
                <a:gd name="connsiteY95" fmla="*/ 384244 h 414642"/>
                <a:gd name="connsiteX96" fmla="*/ 577199 w 607639"/>
                <a:gd name="connsiteY96" fmla="*/ 414642 h 414642"/>
                <a:gd name="connsiteX97" fmla="*/ 30351 w 607639"/>
                <a:gd name="connsiteY97" fmla="*/ 414642 h 414642"/>
                <a:gd name="connsiteX98" fmla="*/ 0 w 607639"/>
                <a:gd name="connsiteY98" fmla="*/ 384244 h 414642"/>
                <a:gd name="connsiteX99" fmla="*/ 0 w 607639"/>
                <a:gd name="connsiteY99" fmla="*/ 353935 h 414642"/>
                <a:gd name="connsiteX100" fmla="*/ 10147 w 607639"/>
                <a:gd name="connsiteY100" fmla="*/ 343802 h 414642"/>
                <a:gd name="connsiteX101" fmla="*/ 40497 w 607639"/>
                <a:gd name="connsiteY101" fmla="*/ 343802 h 414642"/>
                <a:gd name="connsiteX102" fmla="*/ 40497 w 607639"/>
                <a:gd name="connsiteY102" fmla="*/ 30309 h 414642"/>
                <a:gd name="connsiteX103" fmla="*/ 70848 w 607639"/>
                <a:gd name="connsiteY103" fmla="*/ 0 h 414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l="l" t="t" r="r" b="b"/>
              <a:pathLst>
                <a:path w="607639" h="414642">
                  <a:moveTo>
                    <a:pt x="20293" y="364067"/>
                  </a:moveTo>
                  <a:lnTo>
                    <a:pt x="20293" y="384244"/>
                  </a:lnTo>
                  <a:cubicBezTo>
                    <a:pt x="20293" y="390377"/>
                    <a:pt x="24298" y="394377"/>
                    <a:pt x="30351" y="394377"/>
                  </a:cubicBezTo>
                  <a:lnTo>
                    <a:pt x="577199" y="394377"/>
                  </a:lnTo>
                  <a:cubicBezTo>
                    <a:pt x="583341" y="394377"/>
                    <a:pt x="587346" y="390377"/>
                    <a:pt x="587346" y="384244"/>
                  </a:cubicBezTo>
                  <a:lnTo>
                    <a:pt x="587346" y="364067"/>
                  </a:lnTo>
                  <a:lnTo>
                    <a:pt x="556995" y="364067"/>
                  </a:lnTo>
                  <a:lnTo>
                    <a:pt x="394916" y="364067"/>
                  </a:lnTo>
                  <a:lnTo>
                    <a:pt x="394916" y="374200"/>
                  </a:lnTo>
                  <a:cubicBezTo>
                    <a:pt x="394916" y="380244"/>
                    <a:pt x="390911" y="384244"/>
                    <a:pt x="384859" y="384244"/>
                  </a:cubicBezTo>
                  <a:lnTo>
                    <a:pt x="222780" y="384244"/>
                  </a:lnTo>
                  <a:cubicBezTo>
                    <a:pt x="216728" y="384244"/>
                    <a:pt x="212634" y="380244"/>
                    <a:pt x="212634" y="374200"/>
                  </a:cubicBezTo>
                  <a:lnTo>
                    <a:pt x="212634" y="364067"/>
                  </a:lnTo>
                  <a:lnTo>
                    <a:pt x="50644" y="364067"/>
                  </a:lnTo>
                  <a:close/>
                  <a:moveTo>
                    <a:pt x="141754" y="232583"/>
                  </a:moveTo>
                  <a:lnTo>
                    <a:pt x="161961" y="232583"/>
                  </a:lnTo>
                  <a:cubicBezTo>
                    <a:pt x="168104" y="232583"/>
                    <a:pt x="172110" y="236584"/>
                    <a:pt x="172110" y="242719"/>
                  </a:cubicBezTo>
                  <a:cubicBezTo>
                    <a:pt x="172110" y="248764"/>
                    <a:pt x="168104" y="252765"/>
                    <a:pt x="161961" y="252765"/>
                  </a:cubicBezTo>
                  <a:lnTo>
                    <a:pt x="141754" y="252765"/>
                  </a:lnTo>
                  <a:cubicBezTo>
                    <a:pt x="135700" y="252765"/>
                    <a:pt x="131605" y="248764"/>
                    <a:pt x="131605" y="242719"/>
                  </a:cubicBezTo>
                  <a:cubicBezTo>
                    <a:pt x="131605" y="236584"/>
                    <a:pt x="135700" y="232583"/>
                    <a:pt x="141754" y="232583"/>
                  </a:cubicBezTo>
                  <a:close/>
                  <a:moveTo>
                    <a:pt x="141758" y="192149"/>
                  </a:moveTo>
                  <a:lnTo>
                    <a:pt x="182279" y="192149"/>
                  </a:lnTo>
                  <a:cubicBezTo>
                    <a:pt x="188335" y="192149"/>
                    <a:pt x="192432" y="196150"/>
                    <a:pt x="192432" y="202196"/>
                  </a:cubicBezTo>
                  <a:cubicBezTo>
                    <a:pt x="192432" y="208330"/>
                    <a:pt x="188335" y="212331"/>
                    <a:pt x="182279" y="212331"/>
                  </a:cubicBezTo>
                  <a:lnTo>
                    <a:pt x="141758" y="212331"/>
                  </a:lnTo>
                  <a:cubicBezTo>
                    <a:pt x="135702" y="212331"/>
                    <a:pt x="131605" y="208330"/>
                    <a:pt x="131605" y="202196"/>
                  </a:cubicBezTo>
                  <a:cubicBezTo>
                    <a:pt x="131605" y="196150"/>
                    <a:pt x="135702" y="192149"/>
                    <a:pt x="141758" y="192149"/>
                  </a:cubicBezTo>
                  <a:close/>
                  <a:moveTo>
                    <a:pt x="141754" y="151716"/>
                  </a:moveTo>
                  <a:lnTo>
                    <a:pt x="161961" y="151716"/>
                  </a:lnTo>
                  <a:cubicBezTo>
                    <a:pt x="168104" y="151716"/>
                    <a:pt x="172110" y="155717"/>
                    <a:pt x="172110" y="161763"/>
                  </a:cubicBezTo>
                  <a:cubicBezTo>
                    <a:pt x="172110" y="167897"/>
                    <a:pt x="168104" y="171898"/>
                    <a:pt x="161961" y="171898"/>
                  </a:cubicBezTo>
                  <a:lnTo>
                    <a:pt x="141754" y="171898"/>
                  </a:lnTo>
                  <a:cubicBezTo>
                    <a:pt x="135700" y="171898"/>
                    <a:pt x="131605" y="167897"/>
                    <a:pt x="131605" y="161763"/>
                  </a:cubicBezTo>
                  <a:cubicBezTo>
                    <a:pt x="131605" y="155717"/>
                    <a:pt x="135700" y="151716"/>
                    <a:pt x="141754" y="151716"/>
                  </a:cubicBezTo>
                  <a:close/>
                  <a:moveTo>
                    <a:pt x="141758" y="111211"/>
                  </a:moveTo>
                  <a:lnTo>
                    <a:pt x="182279" y="111211"/>
                  </a:lnTo>
                  <a:cubicBezTo>
                    <a:pt x="188335" y="111211"/>
                    <a:pt x="192432" y="115297"/>
                    <a:pt x="192432" y="121337"/>
                  </a:cubicBezTo>
                  <a:cubicBezTo>
                    <a:pt x="192432" y="127377"/>
                    <a:pt x="188335" y="131463"/>
                    <a:pt x="182279" y="131463"/>
                  </a:cubicBezTo>
                  <a:lnTo>
                    <a:pt x="141758" y="131463"/>
                  </a:lnTo>
                  <a:cubicBezTo>
                    <a:pt x="135702" y="131463"/>
                    <a:pt x="131605" y="127377"/>
                    <a:pt x="131605" y="121337"/>
                  </a:cubicBezTo>
                  <a:cubicBezTo>
                    <a:pt x="131605" y="115297"/>
                    <a:pt x="135702" y="111211"/>
                    <a:pt x="141758" y="111211"/>
                  </a:cubicBezTo>
                  <a:close/>
                  <a:moveTo>
                    <a:pt x="425367" y="101191"/>
                  </a:moveTo>
                  <a:lnTo>
                    <a:pt x="496228" y="101191"/>
                  </a:lnTo>
                  <a:cubicBezTo>
                    <a:pt x="502282" y="101191"/>
                    <a:pt x="506377" y="105189"/>
                    <a:pt x="506377" y="111231"/>
                  </a:cubicBezTo>
                  <a:lnTo>
                    <a:pt x="506377" y="182042"/>
                  </a:lnTo>
                  <a:cubicBezTo>
                    <a:pt x="506377" y="188084"/>
                    <a:pt x="502282" y="192171"/>
                    <a:pt x="496228" y="192171"/>
                  </a:cubicBezTo>
                  <a:cubicBezTo>
                    <a:pt x="490175" y="192171"/>
                    <a:pt x="486080" y="188084"/>
                    <a:pt x="486080" y="182042"/>
                  </a:cubicBezTo>
                  <a:lnTo>
                    <a:pt x="486080" y="135575"/>
                  </a:lnTo>
                  <a:lnTo>
                    <a:pt x="402043" y="219447"/>
                  </a:lnTo>
                  <a:cubicBezTo>
                    <a:pt x="399996" y="221491"/>
                    <a:pt x="397948" y="222468"/>
                    <a:pt x="394921" y="222468"/>
                  </a:cubicBezTo>
                  <a:cubicBezTo>
                    <a:pt x="391895" y="222468"/>
                    <a:pt x="389847" y="221491"/>
                    <a:pt x="387889" y="219447"/>
                  </a:cubicBezTo>
                  <a:lnTo>
                    <a:pt x="344268" y="176001"/>
                  </a:lnTo>
                  <a:lnTo>
                    <a:pt x="270380" y="249744"/>
                  </a:lnTo>
                  <a:cubicBezTo>
                    <a:pt x="268332" y="251788"/>
                    <a:pt x="266285" y="252765"/>
                    <a:pt x="263258" y="252765"/>
                  </a:cubicBezTo>
                  <a:cubicBezTo>
                    <a:pt x="260231" y="252765"/>
                    <a:pt x="258184" y="251788"/>
                    <a:pt x="256225" y="249744"/>
                  </a:cubicBezTo>
                  <a:cubicBezTo>
                    <a:pt x="252130" y="245746"/>
                    <a:pt x="252130" y="239616"/>
                    <a:pt x="256225" y="235617"/>
                  </a:cubicBezTo>
                  <a:lnTo>
                    <a:pt x="337235" y="154766"/>
                  </a:lnTo>
                  <a:cubicBezTo>
                    <a:pt x="337769" y="154233"/>
                    <a:pt x="338303" y="153789"/>
                    <a:pt x="338837" y="153433"/>
                  </a:cubicBezTo>
                  <a:cubicBezTo>
                    <a:pt x="339372" y="152989"/>
                    <a:pt x="339995" y="152723"/>
                    <a:pt x="340618" y="152456"/>
                  </a:cubicBezTo>
                  <a:cubicBezTo>
                    <a:pt x="340885" y="152367"/>
                    <a:pt x="341152" y="152190"/>
                    <a:pt x="341508" y="152101"/>
                  </a:cubicBezTo>
                  <a:cubicBezTo>
                    <a:pt x="342131" y="151923"/>
                    <a:pt x="342754" y="151834"/>
                    <a:pt x="343378" y="151745"/>
                  </a:cubicBezTo>
                  <a:cubicBezTo>
                    <a:pt x="343645" y="151745"/>
                    <a:pt x="344001" y="151745"/>
                    <a:pt x="344268" y="151745"/>
                  </a:cubicBezTo>
                  <a:cubicBezTo>
                    <a:pt x="344980" y="151745"/>
                    <a:pt x="345603" y="151745"/>
                    <a:pt x="346226" y="151923"/>
                  </a:cubicBezTo>
                  <a:cubicBezTo>
                    <a:pt x="348096" y="152278"/>
                    <a:pt x="349876" y="153256"/>
                    <a:pt x="351390" y="154766"/>
                  </a:cubicBezTo>
                  <a:lnTo>
                    <a:pt x="394921" y="198213"/>
                  </a:lnTo>
                  <a:lnTo>
                    <a:pt x="471925" y="121359"/>
                  </a:lnTo>
                  <a:lnTo>
                    <a:pt x="425367" y="121359"/>
                  </a:lnTo>
                  <a:cubicBezTo>
                    <a:pt x="419224" y="121359"/>
                    <a:pt x="415218" y="117361"/>
                    <a:pt x="415218" y="111231"/>
                  </a:cubicBezTo>
                  <a:cubicBezTo>
                    <a:pt x="415218" y="105189"/>
                    <a:pt x="419224" y="101191"/>
                    <a:pt x="425367" y="101191"/>
                  </a:cubicBezTo>
                  <a:close/>
                  <a:moveTo>
                    <a:pt x="101297" y="91029"/>
                  </a:moveTo>
                  <a:cubicBezTo>
                    <a:pt x="107337" y="91029"/>
                    <a:pt x="111423" y="95028"/>
                    <a:pt x="111423" y="101159"/>
                  </a:cubicBezTo>
                  <a:lnTo>
                    <a:pt x="111423" y="262887"/>
                  </a:lnTo>
                  <a:cubicBezTo>
                    <a:pt x="111423" y="268929"/>
                    <a:pt x="107337" y="273017"/>
                    <a:pt x="101297" y="273017"/>
                  </a:cubicBezTo>
                  <a:cubicBezTo>
                    <a:pt x="95257" y="273017"/>
                    <a:pt x="91171" y="268929"/>
                    <a:pt x="91171" y="262887"/>
                  </a:cubicBezTo>
                  <a:lnTo>
                    <a:pt x="91171" y="101159"/>
                  </a:lnTo>
                  <a:cubicBezTo>
                    <a:pt x="91171" y="95028"/>
                    <a:pt x="95257" y="91029"/>
                    <a:pt x="101297" y="91029"/>
                  </a:cubicBezTo>
                  <a:close/>
                  <a:moveTo>
                    <a:pt x="70848" y="20177"/>
                  </a:moveTo>
                  <a:cubicBezTo>
                    <a:pt x="64796" y="20177"/>
                    <a:pt x="60791" y="24265"/>
                    <a:pt x="60791" y="30309"/>
                  </a:cubicBezTo>
                  <a:lnTo>
                    <a:pt x="60791" y="343802"/>
                  </a:lnTo>
                  <a:lnTo>
                    <a:pt x="222780" y="343802"/>
                  </a:lnTo>
                  <a:cubicBezTo>
                    <a:pt x="228833" y="343802"/>
                    <a:pt x="232927" y="347890"/>
                    <a:pt x="232927" y="353935"/>
                  </a:cubicBezTo>
                  <a:lnTo>
                    <a:pt x="232927" y="364067"/>
                  </a:lnTo>
                  <a:lnTo>
                    <a:pt x="374712" y="364067"/>
                  </a:lnTo>
                  <a:lnTo>
                    <a:pt x="374712" y="353935"/>
                  </a:lnTo>
                  <a:cubicBezTo>
                    <a:pt x="374712" y="347890"/>
                    <a:pt x="378717" y="343802"/>
                    <a:pt x="384859" y="343802"/>
                  </a:cubicBezTo>
                  <a:lnTo>
                    <a:pt x="546848" y="343802"/>
                  </a:lnTo>
                  <a:lnTo>
                    <a:pt x="546848" y="30309"/>
                  </a:lnTo>
                  <a:cubicBezTo>
                    <a:pt x="546848" y="24265"/>
                    <a:pt x="542754" y="20177"/>
                    <a:pt x="536702" y="20177"/>
                  </a:cubicBezTo>
                  <a:close/>
                  <a:moveTo>
                    <a:pt x="70848" y="0"/>
                  </a:moveTo>
                  <a:lnTo>
                    <a:pt x="536702" y="0"/>
                  </a:lnTo>
                  <a:cubicBezTo>
                    <a:pt x="553969" y="0"/>
                    <a:pt x="567142" y="13155"/>
                    <a:pt x="567142" y="30309"/>
                  </a:cubicBezTo>
                  <a:lnTo>
                    <a:pt x="567142" y="343802"/>
                  </a:lnTo>
                  <a:lnTo>
                    <a:pt x="597492" y="343802"/>
                  </a:lnTo>
                  <a:cubicBezTo>
                    <a:pt x="603545" y="343802"/>
                    <a:pt x="607639" y="347890"/>
                    <a:pt x="607639" y="353935"/>
                  </a:cubicBezTo>
                  <a:lnTo>
                    <a:pt x="607639" y="384244"/>
                  </a:lnTo>
                  <a:cubicBezTo>
                    <a:pt x="607639" y="401487"/>
                    <a:pt x="594466" y="414642"/>
                    <a:pt x="577199" y="414642"/>
                  </a:cubicBezTo>
                  <a:lnTo>
                    <a:pt x="30351" y="414642"/>
                  </a:lnTo>
                  <a:cubicBezTo>
                    <a:pt x="13173" y="414642"/>
                    <a:pt x="0" y="401487"/>
                    <a:pt x="0" y="384244"/>
                  </a:cubicBezTo>
                  <a:lnTo>
                    <a:pt x="0" y="353935"/>
                  </a:lnTo>
                  <a:cubicBezTo>
                    <a:pt x="0" y="347890"/>
                    <a:pt x="4094" y="343802"/>
                    <a:pt x="10147" y="343802"/>
                  </a:cubicBezTo>
                  <a:lnTo>
                    <a:pt x="40497" y="343802"/>
                  </a:lnTo>
                  <a:lnTo>
                    <a:pt x="40497" y="30309"/>
                  </a:lnTo>
                  <a:cubicBezTo>
                    <a:pt x="40497" y="13155"/>
                    <a:pt x="53670" y="0"/>
                    <a:pt x="70848" y="0"/>
                  </a:cubicBezTo>
                  <a:close/>
                </a:path>
              </a:pathLst>
            </a:custGeom>
            <a:solidFill>
              <a:schemeClr val="tx1">
                <a:lumMod val="50000"/>
                <a:lumOff val="50000"/>
              </a:schemeClr>
            </a:solidFill>
            <a:ln w="9525">
              <a:noFill/>
              <a:round/>
            </a:ln>
          </p:spPr>
          <p:txBody>
            <a:bodyPr anchor="ctr"/>
            <a:lstStyle/>
            <a:p>
              <a:pPr algn="ctr"/>
              <a:endParaRPr sz="2160" dirty="0">
                <a:cs typeface="+mn-ea"/>
                <a:sym typeface="+mn-lt"/>
              </a:endParaRPr>
            </a:p>
          </p:txBody>
        </p:sp>
        <p:sp>
          <p:nvSpPr>
            <p:cNvPr id="1048801" name="îṣḻïḓê"/>
            <p:cNvSpPr txBox="1"/>
            <p:nvPr/>
          </p:nvSpPr>
          <p:spPr>
            <a:xfrm>
              <a:off x="5618359" y="3573016"/>
              <a:ext cx="914400" cy="521720"/>
            </a:xfrm>
            <a:prstGeom prst="rect">
              <a:avLst/>
            </a:prstGeom>
            <a:noFill/>
          </p:spPr>
          <p:txBody>
            <a:bodyPr wrap="none" lIns="108000" tIns="56160" rIns="108000" bIns="56160" anchor="ctr" anchorCtr="0">
              <a:normAutofit/>
            </a:bodyPr>
            <a:lstStyle/>
            <a:p>
              <a:pPr algn="ctr"/>
              <a:r>
                <a:rPr lang="zh-CN" altLang="en-US" sz="1680" dirty="0">
                  <a:cs typeface="+mn-ea"/>
                  <a:sym typeface="+mn-lt"/>
                </a:rPr>
                <a:t>关键词</a:t>
              </a:r>
            </a:p>
          </p:txBody>
        </p:sp>
      </p:grpSp>
      <p:grpSp>
        <p:nvGrpSpPr>
          <p:cNvPr id="156" name="ïSľiḓe"/>
          <p:cNvGrpSpPr/>
          <p:nvPr/>
        </p:nvGrpSpPr>
        <p:grpSpPr>
          <a:xfrm>
            <a:off x="6394023" y="2120994"/>
            <a:ext cx="509414" cy="509413"/>
            <a:chOff x="2406923" y="2845390"/>
            <a:chExt cx="571222" cy="571221"/>
          </a:xfrm>
        </p:grpSpPr>
        <p:sp>
          <p:nvSpPr>
            <p:cNvPr id="1048802" name="íṡlîḑe"/>
            <p:cNvSpPr/>
            <p:nvPr/>
          </p:nvSpPr>
          <p:spPr>
            <a:xfrm>
              <a:off x="2406923" y="2845390"/>
              <a:ext cx="571222" cy="571221"/>
            </a:xfrm>
            <a:prstGeom prst="ellipse">
              <a:avLst/>
            </a:prstGeom>
            <a:solidFill>
              <a:schemeClr val="accent1"/>
            </a:solidFill>
            <a:ln w="38100">
              <a:solidFill>
                <a:schemeClr val="bg1"/>
              </a:solidFill>
            </a:ln>
          </p:spPr>
          <p:style>
            <a:lnRef idx="2">
              <a:schemeClr val="dk1"/>
            </a:lnRef>
            <a:fillRef idx="1">
              <a:schemeClr val="lt1"/>
            </a:fillRef>
            <a:effectRef idx="0">
              <a:schemeClr val="dk1"/>
            </a:effectRef>
            <a:fontRef idx="minor">
              <a:schemeClr val="dk1"/>
            </a:fontRef>
          </p:style>
          <p:txBody>
            <a:bodyPr anchor="ctr"/>
            <a:lstStyle/>
            <a:p>
              <a:pPr algn="ctr"/>
              <a:endParaRPr sz="2160" dirty="0">
                <a:cs typeface="+mn-ea"/>
                <a:sym typeface="+mn-lt"/>
              </a:endParaRPr>
            </a:p>
          </p:txBody>
        </p:sp>
        <p:sp>
          <p:nvSpPr>
            <p:cNvPr id="1048803" name="ïṧḻídè"/>
            <p:cNvSpPr>
              <a:spLocks noChangeAspect="1"/>
            </p:cNvSpPr>
            <p:nvPr/>
          </p:nvSpPr>
          <p:spPr bwMode="auto">
            <a:xfrm>
              <a:off x="2540113" y="2978779"/>
              <a:ext cx="304843" cy="304442"/>
            </a:xfrm>
            <a:custGeom>
              <a:avLst/>
              <a:gdLst>
                <a:gd name="connsiteX0" fmla="*/ 86413 w 591547"/>
                <a:gd name="connsiteY0" fmla="*/ 515758 h 590770"/>
                <a:gd name="connsiteX1" fmla="*/ 171919 w 591547"/>
                <a:gd name="connsiteY1" fmla="*/ 515758 h 590770"/>
                <a:gd name="connsiteX2" fmla="*/ 171919 w 591547"/>
                <a:gd name="connsiteY2" fmla="*/ 537523 h 590770"/>
                <a:gd name="connsiteX3" fmla="*/ 86413 w 591547"/>
                <a:gd name="connsiteY3" fmla="*/ 537523 h 590770"/>
                <a:gd name="connsiteX4" fmla="*/ 86413 w 591547"/>
                <a:gd name="connsiteY4" fmla="*/ 461733 h 590770"/>
                <a:gd name="connsiteX5" fmla="*/ 171919 w 591547"/>
                <a:gd name="connsiteY5" fmla="*/ 461733 h 590770"/>
                <a:gd name="connsiteX6" fmla="*/ 171919 w 591547"/>
                <a:gd name="connsiteY6" fmla="*/ 483498 h 590770"/>
                <a:gd name="connsiteX7" fmla="*/ 86413 w 591547"/>
                <a:gd name="connsiteY7" fmla="*/ 483498 h 590770"/>
                <a:gd name="connsiteX8" fmla="*/ 86413 w 591547"/>
                <a:gd name="connsiteY8" fmla="*/ 408616 h 590770"/>
                <a:gd name="connsiteX9" fmla="*/ 171919 w 591547"/>
                <a:gd name="connsiteY9" fmla="*/ 408616 h 590770"/>
                <a:gd name="connsiteX10" fmla="*/ 171919 w 591547"/>
                <a:gd name="connsiteY10" fmla="*/ 429474 h 590770"/>
                <a:gd name="connsiteX11" fmla="*/ 86413 w 591547"/>
                <a:gd name="connsiteY11" fmla="*/ 429474 h 590770"/>
                <a:gd name="connsiteX12" fmla="*/ 204177 w 591547"/>
                <a:gd name="connsiteY12" fmla="*/ 357041 h 590770"/>
                <a:gd name="connsiteX13" fmla="*/ 204177 w 591547"/>
                <a:gd name="connsiteY13" fmla="*/ 569815 h 590770"/>
                <a:gd name="connsiteX14" fmla="*/ 333300 w 591547"/>
                <a:gd name="connsiteY14" fmla="*/ 569815 h 590770"/>
                <a:gd name="connsiteX15" fmla="*/ 333300 w 591547"/>
                <a:gd name="connsiteY15" fmla="*/ 382026 h 590770"/>
                <a:gd name="connsiteX16" fmla="*/ 183194 w 591547"/>
                <a:gd name="connsiteY16" fmla="*/ 357041 h 590770"/>
                <a:gd name="connsiteX17" fmla="*/ 75053 w 591547"/>
                <a:gd name="connsiteY17" fmla="*/ 382026 h 590770"/>
                <a:gd name="connsiteX18" fmla="*/ 75053 w 591547"/>
                <a:gd name="connsiteY18" fmla="*/ 569815 h 590770"/>
                <a:gd name="connsiteX19" fmla="*/ 183194 w 591547"/>
                <a:gd name="connsiteY19" fmla="*/ 569815 h 590770"/>
                <a:gd name="connsiteX20" fmla="*/ 247709 w 591547"/>
                <a:gd name="connsiteY20" fmla="*/ 311838 h 590770"/>
                <a:gd name="connsiteX21" fmla="*/ 322851 w 591547"/>
                <a:gd name="connsiteY21" fmla="*/ 311838 h 590770"/>
                <a:gd name="connsiteX22" fmla="*/ 322851 w 591547"/>
                <a:gd name="connsiteY22" fmla="*/ 332826 h 590770"/>
                <a:gd name="connsiteX23" fmla="*/ 247709 w 591547"/>
                <a:gd name="connsiteY23" fmla="*/ 332826 h 590770"/>
                <a:gd name="connsiteX24" fmla="*/ 247709 w 591547"/>
                <a:gd name="connsiteY24" fmla="*/ 257944 h 590770"/>
                <a:gd name="connsiteX25" fmla="*/ 322851 w 591547"/>
                <a:gd name="connsiteY25" fmla="*/ 257944 h 590770"/>
                <a:gd name="connsiteX26" fmla="*/ 322851 w 591547"/>
                <a:gd name="connsiteY26" fmla="*/ 279580 h 590770"/>
                <a:gd name="connsiteX27" fmla="*/ 247709 w 591547"/>
                <a:gd name="connsiteY27" fmla="*/ 279580 h 590770"/>
                <a:gd name="connsiteX28" fmla="*/ 247709 w 591547"/>
                <a:gd name="connsiteY28" fmla="*/ 203919 h 590770"/>
                <a:gd name="connsiteX29" fmla="*/ 322851 w 591547"/>
                <a:gd name="connsiteY29" fmla="*/ 203919 h 590770"/>
                <a:gd name="connsiteX30" fmla="*/ 322851 w 591547"/>
                <a:gd name="connsiteY30" fmla="*/ 225684 h 590770"/>
                <a:gd name="connsiteX31" fmla="*/ 247709 w 591547"/>
                <a:gd name="connsiteY31" fmla="*/ 225684 h 590770"/>
                <a:gd name="connsiteX32" fmla="*/ 247709 w 591547"/>
                <a:gd name="connsiteY32" fmla="*/ 150672 h 590770"/>
                <a:gd name="connsiteX33" fmla="*/ 322851 w 591547"/>
                <a:gd name="connsiteY33" fmla="*/ 150672 h 590770"/>
                <a:gd name="connsiteX34" fmla="*/ 322851 w 591547"/>
                <a:gd name="connsiteY34" fmla="*/ 171660 h 590770"/>
                <a:gd name="connsiteX35" fmla="*/ 247709 w 591547"/>
                <a:gd name="connsiteY35" fmla="*/ 171660 h 590770"/>
                <a:gd name="connsiteX36" fmla="*/ 355090 w 591547"/>
                <a:gd name="connsiteY36" fmla="*/ 102357 h 590770"/>
                <a:gd name="connsiteX37" fmla="*/ 355090 w 591547"/>
                <a:gd name="connsiteY37" fmla="*/ 373160 h 590770"/>
                <a:gd name="connsiteX38" fmla="*/ 355090 w 591547"/>
                <a:gd name="connsiteY38" fmla="*/ 376384 h 590770"/>
                <a:gd name="connsiteX39" fmla="*/ 355090 w 591547"/>
                <a:gd name="connsiteY39" fmla="*/ 569815 h 590770"/>
                <a:gd name="connsiteX40" fmla="*/ 484213 w 591547"/>
                <a:gd name="connsiteY40" fmla="*/ 569815 h 590770"/>
                <a:gd name="connsiteX41" fmla="*/ 484213 w 591547"/>
                <a:gd name="connsiteY41" fmla="*/ 154744 h 590770"/>
                <a:gd name="connsiteX42" fmla="*/ 333300 w 591547"/>
                <a:gd name="connsiteY42" fmla="*/ 99939 h 590770"/>
                <a:gd name="connsiteX43" fmla="*/ 236458 w 591547"/>
                <a:gd name="connsiteY43" fmla="*/ 125730 h 590770"/>
                <a:gd name="connsiteX44" fmla="*/ 236458 w 591547"/>
                <a:gd name="connsiteY44" fmla="*/ 341728 h 590770"/>
                <a:gd name="connsiteX45" fmla="*/ 333300 w 591547"/>
                <a:gd name="connsiteY45" fmla="*/ 360265 h 590770"/>
                <a:gd name="connsiteX46" fmla="*/ 397862 w 591547"/>
                <a:gd name="connsiteY46" fmla="*/ 21761 h 590770"/>
                <a:gd name="connsiteX47" fmla="*/ 387371 w 591547"/>
                <a:gd name="connsiteY47" fmla="*/ 32238 h 590770"/>
                <a:gd name="connsiteX48" fmla="*/ 397862 w 591547"/>
                <a:gd name="connsiteY48" fmla="*/ 42716 h 590770"/>
                <a:gd name="connsiteX49" fmla="*/ 409160 w 591547"/>
                <a:gd name="connsiteY49" fmla="*/ 32238 h 590770"/>
                <a:gd name="connsiteX50" fmla="*/ 397862 w 591547"/>
                <a:gd name="connsiteY50" fmla="*/ 21761 h 590770"/>
                <a:gd name="connsiteX51" fmla="*/ 397862 w 591547"/>
                <a:gd name="connsiteY51" fmla="*/ 0 h 590770"/>
                <a:gd name="connsiteX52" fmla="*/ 430143 w 591547"/>
                <a:gd name="connsiteY52" fmla="*/ 32238 h 590770"/>
                <a:gd name="connsiteX53" fmla="*/ 409160 w 591547"/>
                <a:gd name="connsiteY53" fmla="*/ 62865 h 590770"/>
                <a:gd name="connsiteX54" fmla="*/ 409160 w 591547"/>
                <a:gd name="connsiteY54" fmla="*/ 100745 h 590770"/>
                <a:gd name="connsiteX55" fmla="*/ 498740 w 591547"/>
                <a:gd name="connsiteY55" fmla="*/ 137819 h 590770"/>
                <a:gd name="connsiteX56" fmla="*/ 506003 w 591547"/>
                <a:gd name="connsiteY56" fmla="*/ 147491 h 590770"/>
                <a:gd name="connsiteX57" fmla="*/ 506003 w 591547"/>
                <a:gd name="connsiteY57" fmla="*/ 569815 h 590770"/>
                <a:gd name="connsiteX58" fmla="*/ 591547 w 591547"/>
                <a:gd name="connsiteY58" fmla="*/ 569815 h 590770"/>
                <a:gd name="connsiteX59" fmla="*/ 591547 w 591547"/>
                <a:gd name="connsiteY59" fmla="*/ 590770 h 590770"/>
                <a:gd name="connsiteX60" fmla="*/ 494705 w 591547"/>
                <a:gd name="connsiteY60" fmla="*/ 590770 h 590770"/>
                <a:gd name="connsiteX61" fmla="*/ 344598 w 591547"/>
                <a:gd name="connsiteY61" fmla="*/ 590770 h 590770"/>
                <a:gd name="connsiteX62" fmla="*/ 193685 w 591547"/>
                <a:gd name="connsiteY62" fmla="*/ 590770 h 590770"/>
                <a:gd name="connsiteX63" fmla="*/ 64562 w 591547"/>
                <a:gd name="connsiteY63" fmla="*/ 590770 h 590770"/>
                <a:gd name="connsiteX64" fmla="*/ 0 w 591547"/>
                <a:gd name="connsiteY64" fmla="*/ 590770 h 590770"/>
                <a:gd name="connsiteX65" fmla="*/ 0 w 591547"/>
                <a:gd name="connsiteY65" fmla="*/ 569815 h 590770"/>
                <a:gd name="connsiteX66" fmla="*/ 54070 w 591547"/>
                <a:gd name="connsiteY66" fmla="*/ 569815 h 590770"/>
                <a:gd name="connsiteX67" fmla="*/ 54070 w 591547"/>
                <a:gd name="connsiteY67" fmla="*/ 373160 h 590770"/>
                <a:gd name="connsiteX68" fmla="*/ 62141 w 591547"/>
                <a:gd name="connsiteY68" fmla="*/ 362683 h 590770"/>
                <a:gd name="connsiteX69" fmla="*/ 191264 w 591547"/>
                <a:gd name="connsiteY69" fmla="*/ 333668 h 590770"/>
                <a:gd name="connsiteX70" fmla="*/ 195299 w 591547"/>
                <a:gd name="connsiteY70" fmla="*/ 333668 h 590770"/>
                <a:gd name="connsiteX71" fmla="*/ 196106 w 591547"/>
                <a:gd name="connsiteY71" fmla="*/ 333668 h 590770"/>
                <a:gd name="connsiteX72" fmla="*/ 215475 w 591547"/>
                <a:gd name="connsiteY72" fmla="*/ 336892 h 590770"/>
                <a:gd name="connsiteX73" fmla="*/ 215475 w 591547"/>
                <a:gd name="connsiteY73" fmla="*/ 116864 h 590770"/>
                <a:gd name="connsiteX74" fmla="*/ 223545 w 591547"/>
                <a:gd name="connsiteY74" fmla="*/ 106387 h 590770"/>
                <a:gd name="connsiteX75" fmla="*/ 341370 w 591547"/>
                <a:gd name="connsiteY75" fmla="*/ 75760 h 590770"/>
                <a:gd name="connsiteX76" fmla="*/ 342984 w 591547"/>
                <a:gd name="connsiteY76" fmla="*/ 75760 h 590770"/>
                <a:gd name="connsiteX77" fmla="*/ 345405 w 591547"/>
                <a:gd name="connsiteY77" fmla="*/ 75760 h 590770"/>
                <a:gd name="connsiteX78" fmla="*/ 347020 w 591547"/>
                <a:gd name="connsiteY78" fmla="*/ 75760 h 590770"/>
                <a:gd name="connsiteX79" fmla="*/ 348634 w 591547"/>
                <a:gd name="connsiteY79" fmla="*/ 75760 h 590770"/>
                <a:gd name="connsiteX80" fmla="*/ 387371 w 591547"/>
                <a:gd name="connsiteY80" fmla="*/ 91879 h 590770"/>
                <a:gd name="connsiteX81" fmla="*/ 387371 w 591547"/>
                <a:gd name="connsiteY81" fmla="*/ 62865 h 590770"/>
                <a:gd name="connsiteX82" fmla="*/ 365581 w 591547"/>
                <a:gd name="connsiteY82" fmla="*/ 32238 h 590770"/>
                <a:gd name="connsiteX83" fmla="*/ 397862 w 591547"/>
                <a:gd name="connsiteY83" fmla="*/ 0 h 590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591547" h="590770">
                  <a:moveTo>
                    <a:pt x="86413" y="515758"/>
                  </a:moveTo>
                  <a:lnTo>
                    <a:pt x="171919" y="515758"/>
                  </a:lnTo>
                  <a:lnTo>
                    <a:pt x="171919" y="537523"/>
                  </a:lnTo>
                  <a:lnTo>
                    <a:pt x="86413" y="537523"/>
                  </a:lnTo>
                  <a:close/>
                  <a:moveTo>
                    <a:pt x="86413" y="461733"/>
                  </a:moveTo>
                  <a:lnTo>
                    <a:pt x="171919" y="461733"/>
                  </a:lnTo>
                  <a:lnTo>
                    <a:pt x="171919" y="483498"/>
                  </a:lnTo>
                  <a:lnTo>
                    <a:pt x="86413" y="483498"/>
                  </a:lnTo>
                  <a:close/>
                  <a:moveTo>
                    <a:pt x="86413" y="408616"/>
                  </a:moveTo>
                  <a:lnTo>
                    <a:pt x="171919" y="408616"/>
                  </a:lnTo>
                  <a:lnTo>
                    <a:pt x="171919" y="429474"/>
                  </a:lnTo>
                  <a:lnTo>
                    <a:pt x="86413" y="429474"/>
                  </a:lnTo>
                  <a:close/>
                  <a:moveTo>
                    <a:pt x="204177" y="357041"/>
                  </a:moveTo>
                  <a:lnTo>
                    <a:pt x="204177" y="569815"/>
                  </a:lnTo>
                  <a:lnTo>
                    <a:pt x="333300" y="569815"/>
                  </a:lnTo>
                  <a:lnTo>
                    <a:pt x="333300" y="382026"/>
                  </a:lnTo>
                  <a:close/>
                  <a:moveTo>
                    <a:pt x="183194" y="357041"/>
                  </a:moveTo>
                  <a:lnTo>
                    <a:pt x="75053" y="382026"/>
                  </a:lnTo>
                  <a:lnTo>
                    <a:pt x="75053" y="569815"/>
                  </a:lnTo>
                  <a:lnTo>
                    <a:pt x="183194" y="569815"/>
                  </a:lnTo>
                  <a:close/>
                  <a:moveTo>
                    <a:pt x="247709" y="311838"/>
                  </a:moveTo>
                  <a:lnTo>
                    <a:pt x="322851" y="311838"/>
                  </a:lnTo>
                  <a:lnTo>
                    <a:pt x="322851" y="332826"/>
                  </a:lnTo>
                  <a:lnTo>
                    <a:pt x="247709" y="332826"/>
                  </a:lnTo>
                  <a:close/>
                  <a:moveTo>
                    <a:pt x="247709" y="257944"/>
                  </a:moveTo>
                  <a:lnTo>
                    <a:pt x="322851" y="257944"/>
                  </a:lnTo>
                  <a:lnTo>
                    <a:pt x="322851" y="279580"/>
                  </a:lnTo>
                  <a:lnTo>
                    <a:pt x="247709" y="279580"/>
                  </a:lnTo>
                  <a:close/>
                  <a:moveTo>
                    <a:pt x="247709" y="203919"/>
                  </a:moveTo>
                  <a:lnTo>
                    <a:pt x="322851" y="203919"/>
                  </a:lnTo>
                  <a:lnTo>
                    <a:pt x="322851" y="225684"/>
                  </a:lnTo>
                  <a:lnTo>
                    <a:pt x="247709" y="225684"/>
                  </a:lnTo>
                  <a:close/>
                  <a:moveTo>
                    <a:pt x="247709" y="150672"/>
                  </a:moveTo>
                  <a:lnTo>
                    <a:pt x="322851" y="150672"/>
                  </a:lnTo>
                  <a:lnTo>
                    <a:pt x="322851" y="171660"/>
                  </a:lnTo>
                  <a:lnTo>
                    <a:pt x="247709" y="171660"/>
                  </a:lnTo>
                  <a:close/>
                  <a:moveTo>
                    <a:pt x="355090" y="102357"/>
                  </a:moveTo>
                  <a:lnTo>
                    <a:pt x="355090" y="373160"/>
                  </a:lnTo>
                  <a:lnTo>
                    <a:pt x="355090" y="376384"/>
                  </a:lnTo>
                  <a:lnTo>
                    <a:pt x="355090" y="569815"/>
                  </a:lnTo>
                  <a:lnTo>
                    <a:pt x="484213" y="569815"/>
                  </a:lnTo>
                  <a:lnTo>
                    <a:pt x="484213" y="154744"/>
                  </a:lnTo>
                  <a:close/>
                  <a:moveTo>
                    <a:pt x="333300" y="99939"/>
                  </a:moveTo>
                  <a:lnTo>
                    <a:pt x="236458" y="125730"/>
                  </a:lnTo>
                  <a:lnTo>
                    <a:pt x="236458" y="341728"/>
                  </a:lnTo>
                  <a:lnTo>
                    <a:pt x="333300" y="360265"/>
                  </a:lnTo>
                  <a:close/>
                  <a:moveTo>
                    <a:pt x="397862" y="21761"/>
                  </a:moveTo>
                  <a:cubicBezTo>
                    <a:pt x="392213" y="21761"/>
                    <a:pt x="387371" y="26596"/>
                    <a:pt x="387371" y="32238"/>
                  </a:cubicBezTo>
                  <a:cubicBezTo>
                    <a:pt x="387371" y="37880"/>
                    <a:pt x="392213" y="42716"/>
                    <a:pt x="397862" y="42716"/>
                  </a:cubicBezTo>
                  <a:cubicBezTo>
                    <a:pt x="404318" y="42716"/>
                    <a:pt x="409160" y="37880"/>
                    <a:pt x="409160" y="32238"/>
                  </a:cubicBezTo>
                  <a:cubicBezTo>
                    <a:pt x="409160" y="26596"/>
                    <a:pt x="404318" y="21761"/>
                    <a:pt x="397862" y="21761"/>
                  </a:cubicBezTo>
                  <a:close/>
                  <a:moveTo>
                    <a:pt x="397862" y="0"/>
                  </a:moveTo>
                  <a:cubicBezTo>
                    <a:pt x="415616" y="0"/>
                    <a:pt x="430143" y="14507"/>
                    <a:pt x="430143" y="32238"/>
                  </a:cubicBezTo>
                  <a:cubicBezTo>
                    <a:pt x="430143" y="45940"/>
                    <a:pt x="421266" y="58029"/>
                    <a:pt x="409160" y="62865"/>
                  </a:cubicBezTo>
                  <a:lnTo>
                    <a:pt x="409160" y="100745"/>
                  </a:lnTo>
                  <a:lnTo>
                    <a:pt x="498740" y="137819"/>
                  </a:lnTo>
                  <a:cubicBezTo>
                    <a:pt x="502775" y="139431"/>
                    <a:pt x="506003" y="143461"/>
                    <a:pt x="506003" y="147491"/>
                  </a:cubicBezTo>
                  <a:lnTo>
                    <a:pt x="506003" y="569815"/>
                  </a:lnTo>
                  <a:lnTo>
                    <a:pt x="591547" y="569815"/>
                  </a:lnTo>
                  <a:lnTo>
                    <a:pt x="591547" y="590770"/>
                  </a:lnTo>
                  <a:lnTo>
                    <a:pt x="494705" y="590770"/>
                  </a:lnTo>
                  <a:lnTo>
                    <a:pt x="344598" y="590770"/>
                  </a:lnTo>
                  <a:lnTo>
                    <a:pt x="193685" y="590770"/>
                  </a:lnTo>
                  <a:lnTo>
                    <a:pt x="64562" y="590770"/>
                  </a:lnTo>
                  <a:lnTo>
                    <a:pt x="0" y="590770"/>
                  </a:lnTo>
                  <a:lnTo>
                    <a:pt x="0" y="569815"/>
                  </a:lnTo>
                  <a:lnTo>
                    <a:pt x="54070" y="569815"/>
                  </a:lnTo>
                  <a:lnTo>
                    <a:pt x="54070" y="373160"/>
                  </a:lnTo>
                  <a:cubicBezTo>
                    <a:pt x="54070" y="368324"/>
                    <a:pt x="57298" y="364294"/>
                    <a:pt x="62141" y="362683"/>
                  </a:cubicBezTo>
                  <a:lnTo>
                    <a:pt x="191264" y="333668"/>
                  </a:lnTo>
                  <a:cubicBezTo>
                    <a:pt x="192878" y="332862"/>
                    <a:pt x="194492" y="332862"/>
                    <a:pt x="195299" y="333668"/>
                  </a:cubicBezTo>
                  <a:cubicBezTo>
                    <a:pt x="196106" y="333668"/>
                    <a:pt x="196106" y="333668"/>
                    <a:pt x="196106" y="333668"/>
                  </a:cubicBezTo>
                  <a:lnTo>
                    <a:pt x="215475" y="336892"/>
                  </a:lnTo>
                  <a:lnTo>
                    <a:pt x="215475" y="116864"/>
                  </a:lnTo>
                  <a:cubicBezTo>
                    <a:pt x="215475" y="112028"/>
                    <a:pt x="218703" y="107999"/>
                    <a:pt x="223545" y="106387"/>
                  </a:cubicBezTo>
                  <a:lnTo>
                    <a:pt x="341370" y="75760"/>
                  </a:lnTo>
                  <a:cubicBezTo>
                    <a:pt x="342177" y="75760"/>
                    <a:pt x="342177" y="75760"/>
                    <a:pt x="342984" y="75760"/>
                  </a:cubicBezTo>
                  <a:cubicBezTo>
                    <a:pt x="343791" y="75760"/>
                    <a:pt x="344598" y="74954"/>
                    <a:pt x="345405" y="75760"/>
                  </a:cubicBezTo>
                  <a:cubicBezTo>
                    <a:pt x="346213" y="75760"/>
                    <a:pt x="347020" y="75760"/>
                    <a:pt x="347020" y="75760"/>
                  </a:cubicBezTo>
                  <a:cubicBezTo>
                    <a:pt x="347827" y="75760"/>
                    <a:pt x="347827" y="75760"/>
                    <a:pt x="348634" y="75760"/>
                  </a:cubicBezTo>
                  <a:lnTo>
                    <a:pt x="387371" y="91879"/>
                  </a:lnTo>
                  <a:lnTo>
                    <a:pt x="387371" y="62865"/>
                  </a:lnTo>
                  <a:cubicBezTo>
                    <a:pt x="375265" y="58029"/>
                    <a:pt x="365581" y="45940"/>
                    <a:pt x="365581" y="32238"/>
                  </a:cubicBezTo>
                  <a:cubicBezTo>
                    <a:pt x="365581" y="14507"/>
                    <a:pt x="380107" y="0"/>
                    <a:pt x="397862" y="0"/>
                  </a:cubicBezTo>
                  <a:close/>
                </a:path>
              </a:pathLst>
            </a:custGeom>
            <a:solidFill>
              <a:schemeClr val="bg1"/>
            </a:solidFill>
            <a:ln>
              <a:noFill/>
            </a:ln>
          </p:spPr>
          <p:txBody>
            <a:bodyPr anchor="ctr"/>
            <a:lstStyle/>
            <a:p>
              <a:pPr algn="ctr"/>
              <a:endParaRPr sz="2160" dirty="0">
                <a:cs typeface="+mn-ea"/>
                <a:sym typeface="+mn-lt"/>
              </a:endParaRPr>
            </a:p>
          </p:txBody>
        </p:sp>
      </p:grpSp>
      <p:grpSp>
        <p:nvGrpSpPr>
          <p:cNvPr id="157" name="ísḷiḍê"/>
          <p:cNvGrpSpPr/>
          <p:nvPr/>
        </p:nvGrpSpPr>
        <p:grpSpPr>
          <a:xfrm>
            <a:off x="7074329" y="3872530"/>
            <a:ext cx="509414" cy="509413"/>
            <a:chOff x="4888386" y="2845389"/>
            <a:chExt cx="571222" cy="571221"/>
          </a:xfrm>
        </p:grpSpPr>
        <p:sp>
          <p:nvSpPr>
            <p:cNvPr id="1048804" name="îš1ïdè"/>
            <p:cNvSpPr/>
            <p:nvPr/>
          </p:nvSpPr>
          <p:spPr>
            <a:xfrm>
              <a:off x="4888386" y="2845389"/>
              <a:ext cx="571222" cy="571221"/>
            </a:xfrm>
            <a:prstGeom prst="ellipse">
              <a:avLst/>
            </a:prstGeom>
            <a:solidFill>
              <a:schemeClr val="accent2"/>
            </a:solidFill>
            <a:ln w="38100">
              <a:solidFill>
                <a:schemeClr val="bg1"/>
              </a:solidFill>
            </a:ln>
          </p:spPr>
          <p:style>
            <a:lnRef idx="2">
              <a:schemeClr val="dk1"/>
            </a:lnRef>
            <a:fillRef idx="1">
              <a:schemeClr val="lt1"/>
            </a:fillRef>
            <a:effectRef idx="0">
              <a:schemeClr val="dk1"/>
            </a:effectRef>
            <a:fontRef idx="minor">
              <a:schemeClr val="dk1"/>
            </a:fontRef>
          </p:style>
          <p:txBody>
            <a:bodyPr anchor="ctr"/>
            <a:lstStyle/>
            <a:p>
              <a:pPr algn="ctr"/>
              <a:endParaRPr sz="2160" dirty="0">
                <a:cs typeface="+mn-ea"/>
                <a:sym typeface="+mn-lt"/>
              </a:endParaRPr>
            </a:p>
          </p:txBody>
        </p:sp>
        <p:sp>
          <p:nvSpPr>
            <p:cNvPr id="1048805" name="îṥḷídè"/>
            <p:cNvSpPr>
              <a:spLocks noChangeAspect="1"/>
            </p:cNvSpPr>
            <p:nvPr/>
          </p:nvSpPr>
          <p:spPr bwMode="auto">
            <a:xfrm>
              <a:off x="5021344" y="3021007"/>
              <a:ext cx="304843" cy="219985"/>
            </a:xfrm>
            <a:custGeom>
              <a:avLst/>
              <a:gdLst>
                <a:gd name="connsiteX0" fmla="*/ 91000 w 605879"/>
                <a:gd name="connsiteY0" fmla="*/ 173662 h 437224"/>
                <a:gd name="connsiteX1" fmla="*/ 331193 w 605879"/>
                <a:gd name="connsiteY1" fmla="*/ 173662 h 437224"/>
                <a:gd name="connsiteX2" fmla="*/ 342454 w 605879"/>
                <a:gd name="connsiteY2" fmla="*/ 184882 h 437224"/>
                <a:gd name="connsiteX3" fmla="*/ 331193 w 605879"/>
                <a:gd name="connsiteY3" fmla="*/ 196102 h 437224"/>
                <a:gd name="connsiteX4" fmla="*/ 91000 w 605879"/>
                <a:gd name="connsiteY4" fmla="*/ 196102 h 437224"/>
                <a:gd name="connsiteX5" fmla="*/ 79739 w 605879"/>
                <a:gd name="connsiteY5" fmla="*/ 184882 h 437224"/>
                <a:gd name="connsiteX6" fmla="*/ 91000 w 605879"/>
                <a:gd name="connsiteY6" fmla="*/ 173662 h 437224"/>
                <a:gd name="connsiteX7" fmla="*/ 421630 w 605879"/>
                <a:gd name="connsiteY7" fmla="*/ 131441 h 437224"/>
                <a:gd name="connsiteX8" fmla="*/ 423552 w 605879"/>
                <a:gd name="connsiteY8" fmla="*/ 152274 h 437224"/>
                <a:gd name="connsiteX9" fmla="*/ 275961 w 605879"/>
                <a:gd name="connsiteY9" fmla="*/ 300986 h 437224"/>
                <a:gd name="connsiteX10" fmla="*/ 408175 w 605879"/>
                <a:gd name="connsiteY10" fmla="*/ 358277 h 437224"/>
                <a:gd name="connsiteX11" fmla="*/ 418060 w 605879"/>
                <a:gd name="connsiteY11" fmla="*/ 365267 h 437224"/>
                <a:gd name="connsiteX12" fmla="*/ 488218 w 605879"/>
                <a:gd name="connsiteY12" fmla="*/ 410360 h 437224"/>
                <a:gd name="connsiteX13" fmla="*/ 474214 w 605879"/>
                <a:gd name="connsiteY13" fmla="*/ 363348 h 437224"/>
                <a:gd name="connsiteX14" fmla="*/ 482039 w 605879"/>
                <a:gd name="connsiteY14" fmla="*/ 349916 h 437224"/>
                <a:gd name="connsiteX15" fmla="*/ 583363 w 605879"/>
                <a:gd name="connsiteY15" fmla="*/ 244928 h 437224"/>
                <a:gd name="connsiteX16" fmla="*/ 421630 w 605879"/>
                <a:gd name="connsiteY16" fmla="*/ 131441 h 437224"/>
                <a:gd name="connsiteX17" fmla="*/ 75898 w 605879"/>
                <a:gd name="connsiteY17" fmla="*/ 120173 h 437224"/>
                <a:gd name="connsiteX18" fmla="*/ 340509 w 605879"/>
                <a:gd name="connsiteY18" fmla="*/ 120173 h 437224"/>
                <a:gd name="connsiteX19" fmla="*/ 351769 w 605879"/>
                <a:gd name="connsiteY19" fmla="*/ 131428 h 437224"/>
                <a:gd name="connsiteX20" fmla="*/ 340509 w 605879"/>
                <a:gd name="connsiteY20" fmla="*/ 142683 h 437224"/>
                <a:gd name="connsiteX21" fmla="*/ 75898 w 605879"/>
                <a:gd name="connsiteY21" fmla="*/ 142683 h 437224"/>
                <a:gd name="connsiteX22" fmla="*/ 64638 w 605879"/>
                <a:gd name="connsiteY22" fmla="*/ 131428 h 437224"/>
                <a:gd name="connsiteX23" fmla="*/ 75898 w 605879"/>
                <a:gd name="connsiteY23" fmla="*/ 120173 h 437224"/>
                <a:gd name="connsiteX24" fmla="*/ 210609 w 605879"/>
                <a:gd name="connsiteY24" fmla="*/ 22478 h 437224"/>
                <a:gd name="connsiteX25" fmla="*/ 22516 w 605879"/>
                <a:gd name="connsiteY25" fmla="*/ 153508 h 437224"/>
                <a:gd name="connsiteX26" fmla="*/ 139216 w 605879"/>
                <a:gd name="connsiteY26" fmla="*/ 274807 h 437224"/>
                <a:gd name="connsiteX27" fmla="*/ 147042 w 605879"/>
                <a:gd name="connsiteY27" fmla="*/ 288102 h 437224"/>
                <a:gd name="connsiteX28" fmla="*/ 130017 w 605879"/>
                <a:gd name="connsiteY28" fmla="*/ 344297 h 437224"/>
                <a:gd name="connsiteX29" fmla="*/ 214041 w 605879"/>
                <a:gd name="connsiteY29" fmla="*/ 291254 h 437224"/>
                <a:gd name="connsiteX30" fmla="*/ 223927 w 605879"/>
                <a:gd name="connsiteY30" fmla="*/ 284264 h 437224"/>
                <a:gd name="connsiteX31" fmla="*/ 398839 w 605879"/>
                <a:gd name="connsiteY31" fmla="*/ 152960 h 437224"/>
                <a:gd name="connsiteX32" fmla="*/ 369596 w 605879"/>
                <a:gd name="connsiteY32" fmla="*/ 80592 h 437224"/>
                <a:gd name="connsiteX33" fmla="*/ 210609 w 605879"/>
                <a:gd name="connsiteY33" fmla="*/ 22478 h 437224"/>
                <a:gd name="connsiteX34" fmla="*/ 210609 w 605879"/>
                <a:gd name="connsiteY34" fmla="*/ 0 h 437224"/>
                <a:gd name="connsiteX35" fmla="*/ 385796 w 605879"/>
                <a:gd name="connsiteY35" fmla="*/ 64967 h 437224"/>
                <a:gd name="connsiteX36" fmla="*/ 414079 w 605879"/>
                <a:gd name="connsiteY36" fmla="*/ 109100 h 437224"/>
                <a:gd name="connsiteX37" fmla="*/ 419845 w 605879"/>
                <a:gd name="connsiteY37" fmla="*/ 108963 h 437224"/>
                <a:gd name="connsiteX38" fmla="*/ 605879 w 605879"/>
                <a:gd name="connsiteY38" fmla="*/ 244928 h 437224"/>
                <a:gd name="connsiteX39" fmla="*/ 498515 w 605879"/>
                <a:gd name="connsiteY39" fmla="*/ 368420 h 437224"/>
                <a:gd name="connsiteX40" fmla="*/ 516088 w 605879"/>
                <a:gd name="connsiteY40" fmla="*/ 414609 h 437224"/>
                <a:gd name="connsiteX41" fmla="*/ 522953 w 605879"/>
                <a:gd name="connsiteY41" fmla="*/ 428178 h 437224"/>
                <a:gd name="connsiteX42" fmla="*/ 510185 w 605879"/>
                <a:gd name="connsiteY42" fmla="*/ 437224 h 437224"/>
                <a:gd name="connsiteX43" fmla="*/ 400487 w 605879"/>
                <a:gd name="connsiteY43" fmla="*/ 380344 h 437224"/>
                <a:gd name="connsiteX44" fmla="*/ 250836 w 605879"/>
                <a:gd name="connsiteY44" fmla="*/ 304275 h 437224"/>
                <a:gd name="connsiteX45" fmla="*/ 231752 w 605879"/>
                <a:gd name="connsiteY45" fmla="*/ 306331 h 437224"/>
                <a:gd name="connsiteX46" fmla="*/ 107639 w 605879"/>
                <a:gd name="connsiteY46" fmla="*/ 371161 h 437224"/>
                <a:gd name="connsiteX47" fmla="*/ 94596 w 605879"/>
                <a:gd name="connsiteY47" fmla="*/ 361978 h 437224"/>
                <a:gd name="connsiteX48" fmla="*/ 102009 w 605879"/>
                <a:gd name="connsiteY48" fmla="*/ 348135 h 437224"/>
                <a:gd name="connsiteX49" fmla="*/ 122741 w 605879"/>
                <a:gd name="connsiteY49" fmla="*/ 293173 h 437224"/>
                <a:gd name="connsiteX50" fmla="*/ 0 w 605879"/>
                <a:gd name="connsiteY50" fmla="*/ 153508 h 437224"/>
                <a:gd name="connsiteX51" fmla="*/ 210609 w 605879"/>
                <a:gd name="connsiteY51" fmla="*/ 0 h 437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05879" h="437224">
                  <a:moveTo>
                    <a:pt x="91000" y="173662"/>
                  </a:moveTo>
                  <a:lnTo>
                    <a:pt x="331193" y="173662"/>
                  </a:lnTo>
                  <a:cubicBezTo>
                    <a:pt x="337373" y="173662"/>
                    <a:pt x="342454" y="178725"/>
                    <a:pt x="342454" y="184882"/>
                  </a:cubicBezTo>
                  <a:cubicBezTo>
                    <a:pt x="342454" y="191040"/>
                    <a:pt x="337373" y="196102"/>
                    <a:pt x="331193" y="196102"/>
                  </a:cubicBezTo>
                  <a:lnTo>
                    <a:pt x="91000" y="196102"/>
                  </a:lnTo>
                  <a:cubicBezTo>
                    <a:pt x="84683" y="196102"/>
                    <a:pt x="79739" y="191040"/>
                    <a:pt x="79739" y="184882"/>
                  </a:cubicBezTo>
                  <a:cubicBezTo>
                    <a:pt x="79739" y="178725"/>
                    <a:pt x="84683" y="173662"/>
                    <a:pt x="91000" y="173662"/>
                  </a:cubicBezTo>
                  <a:close/>
                  <a:moveTo>
                    <a:pt x="421630" y="131441"/>
                  </a:moveTo>
                  <a:cubicBezTo>
                    <a:pt x="423003" y="138294"/>
                    <a:pt x="423552" y="145284"/>
                    <a:pt x="423552" y="152274"/>
                  </a:cubicBezTo>
                  <a:cubicBezTo>
                    <a:pt x="423552" y="220668"/>
                    <a:pt x="362456" y="281249"/>
                    <a:pt x="275961" y="300986"/>
                  </a:cubicBezTo>
                  <a:cubicBezTo>
                    <a:pt x="302047" y="334017"/>
                    <a:pt x="350924" y="355536"/>
                    <a:pt x="408175" y="358277"/>
                  </a:cubicBezTo>
                  <a:cubicBezTo>
                    <a:pt x="412569" y="358551"/>
                    <a:pt x="416413" y="361293"/>
                    <a:pt x="418060" y="365267"/>
                  </a:cubicBezTo>
                  <a:cubicBezTo>
                    <a:pt x="427259" y="388019"/>
                    <a:pt x="463505" y="403370"/>
                    <a:pt x="488218" y="410360"/>
                  </a:cubicBezTo>
                  <a:cubicBezTo>
                    <a:pt x="483962" y="399944"/>
                    <a:pt x="479156" y="385004"/>
                    <a:pt x="474214" y="363348"/>
                  </a:cubicBezTo>
                  <a:cubicBezTo>
                    <a:pt x="472841" y="357455"/>
                    <a:pt x="476273" y="351698"/>
                    <a:pt x="482039" y="349916"/>
                  </a:cubicBezTo>
                  <a:cubicBezTo>
                    <a:pt x="543685" y="332236"/>
                    <a:pt x="583500" y="290980"/>
                    <a:pt x="583363" y="244928"/>
                  </a:cubicBezTo>
                  <a:cubicBezTo>
                    <a:pt x="583363" y="182839"/>
                    <a:pt x="511009" y="132126"/>
                    <a:pt x="421630" y="131441"/>
                  </a:cubicBezTo>
                  <a:close/>
                  <a:moveTo>
                    <a:pt x="75898" y="120173"/>
                  </a:moveTo>
                  <a:lnTo>
                    <a:pt x="340509" y="120173"/>
                  </a:lnTo>
                  <a:cubicBezTo>
                    <a:pt x="346826" y="120173"/>
                    <a:pt x="351769" y="125114"/>
                    <a:pt x="351769" y="131428"/>
                  </a:cubicBezTo>
                  <a:cubicBezTo>
                    <a:pt x="351769" y="137604"/>
                    <a:pt x="346826" y="142683"/>
                    <a:pt x="340509" y="142683"/>
                  </a:cubicBezTo>
                  <a:lnTo>
                    <a:pt x="75898" y="142683"/>
                  </a:lnTo>
                  <a:cubicBezTo>
                    <a:pt x="69719" y="142683"/>
                    <a:pt x="64638" y="137604"/>
                    <a:pt x="64638" y="131428"/>
                  </a:cubicBezTo>
                  <a:cubicBezTo>
                    <a:pt x="64638" y="125114"/>
                    <a:pt x="69719" y="120173"/>
                    <a:pt x="75898" y="120173"/>
                  </a:cubicBezTo>
                  <a:close/>
                  <a:moveTo>
                    <a:pt x="210609" y="22478"/>
                  </a:moveTo>
                  <a:cubicBezTo>
                    <a:pt x="106952" y="22478"/>
                    <a:pt x="22516" y="81277"/>
                    <a:pt x="22516" y="153508"/>
                  </a:cubicBezTo>
                  <a:cubicBezTo>
                    <a:pt x="22516" y="206688"/>
                    <a:pt x="68372" y="254385"/>
                    <a:pt x="139216" y="274807"/>
                  </a:cubicBezTo>
                  <a:cubicBezTo>
                    <a:pt x="144983" y="276452"/>
                    <a:pt x="148415" y="282208"/>
                    <a:pt x="147042" y="288102"/>
                  </a:cubicBezTo>
                  <a:cubicBezTo>
                    <a:pt x="140864" y="314966"/>
                    <a:pt x="135097" y="332647"/>
                    <a:pt x="130017" y="344297"/>
                  </a:cubicBezTo>
                  <a:cubicBezTo>
                    <a:pt x="158437" y="336622"/>
                    <a:pt x="203058" y="318667"/>
                    <a:pt x="214041" y="291254"/>
                  </a:cubicBezTo>
                  <a:cubicBezTo>
                    <a:pt x="215689" y="287280"/>
                    <a:pt x="219533" y="284538"/>
                    <a:pt x="223927" y="284264"/>
                  </a:cubicBezTo>
                  <a:cubicBezTo>
                    <a:pt x="320170" y="279604"/>
                    <a:pt x="395407" y="223135"/>
                    <a:pt x="398839" y="152960"/>
                  </a:cubicBezTo>
                  <a:cubicBezTo>
                    <a:pt x="400075" y="126918"/>
                    <a:pt x="389915" y="101836"/>
                    <a:pt x="369596" y="80592"/>
                  </a:cubicBezTo>
                  <a:cubicBezTo>
                    <a:pt x="334860" y="44133"/>
                    <a:pt x="275412" y="22478"/>
                    <a:pt x="210609" y="22478"/>
                  </a:cubicBezTo>
                  <a:close/>
                  <a:moveTo>
                    <a:pt x="210609" y="0"/>
                  </a:moveTo>
                  <a:cubicBezTo>
                    <a:pt x="281453" y="0"/>
                    <a:pt x="346942" y="24260"/>
                    <a:pt x="385796" y="64967"/>
                  </a:cubicBezTo>
                  <a:cubicBezTo>
                    <a:pt x="398702" y="78536"/>
                    <a:pt x="408175" y="93338"/>
                    <a:pt x="414079" y="109100"/>
                  </a:cubicBezTo>
                  <a:cubicBezTo>
                    <a:pt x="416001" y="108963"/>
                    <a:pt x="417923" y="108963"/>
                    <a:pt x="419845" y="108963"/>
                  </a:cubicBezTo>
                  <a:cubicBezTo>
                    <a:pt x="522404" y="108963"/>
                    <a:pt x="606016" y="169955"/>
                    <a:pt x="605879" y="244928"/>
                  </a:cubicBezTo>
                  <a:cubicBezTo>
                    <a:pt x="605879" y="298519"/>
                    <a:pt x="564141" y="346079"/>
                    <a:pt x="498515" y="368420"/>
                  </a:cubicBezTo>
                  <a:cubicBezTo>
                    <a:pt x="506066" y="398025"/>
                    <a:pt x="512931" y="412279"/>
                    <a:pt x="516088" y="414609"/>
                  </a:cubicBezTo>
                  <a:cubicBezTo>
                    <a:pt x="524601" y="418858"/>
                    <a:pt x="523228" y="426671"/>
                    <a:pt x="522953" y="428178"/>
                  </a:cubicBezTo>
                  <a:cubicBezTo>
                    <a:pt x="522541" y="429686"/>
                    <a:pt x="520207" y="437224"/>
                    <a:pt x="510185" y="437224"/>
                  </a:cubicBezTo>
                  <a:cubicBezTo>
                    <a:pt x="497828" y="437224"/>
                    <a:pt x="423689" y="421325"/>
                    <a:pt x="400487" y="380344"/>
                  </a:cubicBezTo>
                  <a:cubicBezTo>
                    <a:pt x="333899" y="375410"/>
                    <a:pt x="277746" y="346764"/>
                    <a:pt x="250836" y="304275"/>
                  </a:cubicBezTo>
                  <a:cubicBezTo>
                    <a:pt x="244521" y="305098"/>
                    <a:pt x="238205" y="305783"/>
                    <a:pt x="231752" y="306331"/>
                  </a:cubicBezTo>
                  <a:cubicBezTo>
                    <a:pt x="206216" y="353069"/>
                    <a:pt x="121643" y="371161"/>
                    <a:pt x="107639" y="371161"/>
                  </a:cubicBezTo>
                  <a:cubicBezTo>
                    <a:pt x="97616" y="371161"/>
                    <a:pt x="95145" y="364171"/>
                    <a:pt x="94596" y="361978"/>
                  </a:cubicBezTo>
                  <a:cubicBezTo>
                    <a:pt x="94184" y="360470"/>
                    <a:pt x="92948" y="352658"/>
                    <a:pt x="102009" y="348135"/>
                  </a:cubicBezTo>
                  <a:cubicBezTo>
                    <a:pt x="105030" y="345942"/>
                    <a:pt x="113130" y="331550"/>
                    <a:pt x="122741" y="293173"/>
                  </a:cubicBezTo>
                  <a:cubicBezTo>
                    <a:pt x="47778" y="268228"/>
                    <a:pt x="0" y="214226"/>
                    <a:pt x="0" y="153508"/>
                  </a:cubicBezTo>
                  <a:cubicBezTo>
                    <a:pt x="0" y="68804"/>
                    <a:pt x="94458" y="0"/>
                    <a:pt x="210609" y="0"/>
                  </a:cubicBezTo>
                  <a:close/>
                </a:path>
              </a:pathLst>
            </a:custGeom>
            <a:solidFill>
              <a:schemeClr val="bg1"/>
            </a:solidFill>
            <a:ln>
              <a:noFill/>
            </a:ln>
          </p:spPr>
          <p:txBody>
            <a:bodyPr anchor="ctr"/>
            <a:lstStyle/>
            <a:p>
              <a:pPr algn="ctr"/>
              <a:endParaRPr sz="2160" dirty="0">
                <a:cs typeface="+mn-ea"/>
                <a:sym typeface="+mn-lt"/>
              </a:endParaRPr>
            </a:p>
          </p:txBody>
        </p:sp>
      </p:grpSp>
      <p:grpSp>
        <p:nvGrpSpPr>
          <p:cNvPr id="158" name="isľîḑè"/>
          <p:cNvGrpSpPr/>
          <p:nvPr/>
        </p:nvGrpSpPr>
        <p:grpSpPr>
          <a:xfrm>
            <a:off x="5248400" y="4453527"/>
            <a:ext cx="509414" cy="509413"/>
            <a:chOff x="7369849" y="2845390"/>
            <a:chExt cx="571222" cy="571221"/>
          </a:xfrm>
        </p:grpSpPr>
        <p:sp>
          <p:nvSpPr>
            <p:cNvPr id="1048806" name="íslîḓê"/>
            <p:cNvSpPr/>
            <p:nvPr/>
          </p:nvSpPr>
          <p:spPr>
            <a:xfrm>
              <a:off x="7369849" y="2845390"/>
              <a:ext cx="571222" cy="571221"/>
            </a:xfrm>
            <a:prstGeom prst="ellipse">
              <a:avLst/>
            </a:prstGeom>
            <a:solidFill>
              <a:schemeClr val="accent3"/>
            </a:solidFill>
            <a:ln w="38100">
              <a:solidFill>
                <a:schemeClr val="bg1"/>
              </a:solidFill>
            </a:ln>
          </p:spPr>
          <p:style>
            <a:lnRef idx="2">
              <a:schemeClr val="dk1"/>
            </a:lnRef>
            <a:fillRef idx="1">
              <a:schemeClr val="lt1"/>
            </a:fillRef>
            <a:effectRef idx="0">
              <a:schemeClr val="dk1"/>
            </a:effectRef>
            <a:fontRef idx="minor">
              <a:schemeClr val="dk1"/>
            </a:fontRef>
          </p:style>
          <p:txBody>
            <a:bodyPr anchor="ctr"/>
            <a:lstStyle/>
            <a:p>
              <a:pPr algn="ctr"/>
              <a:endParaRPr sz="2160" dirty="0">
                <a:cs typeface="+mn-ea"/>
                <a:sym typeface="+mn-lt"/>
              </a:endParaRPr>
            </a:p>
          </p:txBody>
        </p:sp>
        <p:sp>
          <p:nvSpPr>
            <p:cNvPr id="1048807" name="ïsḷîdê"/>
            <p:cNvSpPr>
              <a:spLocks noChangeAspect="1"/>
            </p:cNvSpPr>
            <p:nvPr/>
          </p:nvSpPr>
          <p:spPr bwMode="auto">
            <a:xfrm>
              <a:off x="7513735" y="2978578"/>
              <a:ext cx="295462" cy="304843"/>
            </a:xfrm>
            <a:custGeom>
              <a:avLst/>
              <a:gdLst>
                <a:gd name="T0" fmla="*/ 614 w 834"/>
                <a:gd name="T1" fmla="*/ 393 h 862"/>
                <a:gd name="T2" fmla="*/ 548 w 834"/>
                <a:gd name="T3" fmla="*/ 370 h 862"/>
                <a:gd name="T4" fmla="*/ 551 w 834"/>
                <a:gd name="T5" fmla="*/ 312 h 862"/>
                <a:gd name="T6" fmla="*/ 627 w 834"/>
                <a:gd name="T7" fmla="*/ 313 h 862"/>
                <a:gd name="T8" fmla="*/ 615 w 834"/>
                <a:gd name="T9" fmla="*/ 345 h 862"/>
                <a:gd name="T10" fmla="*/ 587 w 834"/>
                <a:gd name="T11" fmla="*/ 324 h 862"/>
                <a:gd name="T12" fmla="*/ 563 w 834"/>
                <a:gd name="T13" fmla="*/ 342 h 862"/>
                <a:gd name="T14" fmla="*/ 596 w 834"/>
                <a:gd name="T15" fmla="*/ 359 h 862"/>
                <a:gd name="T16" fmla="*/ 646 w 834"/>
                <a:gd name="T17" fmla="*/ 402 h 862"/>
                <a:gd name="T18" fmla="*/ 590 w 834"/>
                <a:gd name="T19" fmla="*/ 444 h 862"/>
                <a:gd name="T20" fmla="*/ 534 w 834"/>
                <a:gd name="T21" fmla="*/ 398 h 862"/>
                <a:gd name="T22" fmla="*/ 570 w 834"/>
                <a:gd name="T23" fmla="*/ 415 h 862"/>
                <a:gd name="T24" fmla="*/ 612 w 834"/>
                <a:gd name="T25" fmla="*/ 416 h 862"/>
                <a:gd name="T26" fmla="*/ 403 w 834"/>
                <a:gd name="T27" fmla="*/ 440 h 862"/>
                <a:gd name="T28" fmla="*/ 437 w 834"/>
                <a:gd name="T29" fmla="*/ 333 h 862"/>
                <a:gd name="T30" fmla="*/ 473 w 834"/>
                <a:gd name="T31" fmla="*/ 440 h 862"/>
                <a:gd name="T32" fmla="*/ 524 w 834"/>
                <a:gd name="T33" fmla="*/ 304 h 862"/>
                <a:gd name="T34" fmla="*/ 496 w 834"/>
                <a:gd name="T35" fmla="*/ 304 h 862"/>
                <a:gd name="T36" fmla="*/ 473 w 834"/>
                <a:gd name="T37" fmla="*/ 403 h 862"/>
                <a:gd name="T38" fmla="*/ 438 w 834"/>
                <a:gd name="T39" fmla="*/ 304 h 862"/>
                <a:gd name="T40" fmla="*/ 404 w 834"/>
                <a:gd name="T41" fmla="*/ 404 h 862"/>
                <a:gd name="T42" fmla="*/ 366 w 834"/>
                <a:gd name="T43" fmla="*/ 304 h 862"/>
                <a:gd name="T44" fmla="*/ 389 w 834"/>
                <a:gd name="T45" fmla="*/ 440 h 862"/>
                <a:gd name="T46" fmla="*/ 340 w 834"/>
                <a:gd name="T47" fmla="*/ 428 h 862"/>
                <a:gd name="T48" fmla="*/ 265 w 834"/>
                <a:gd name="T49" fmla="*/ 416 h 862"/>
                <a:gd name="T50" fmla="*/ 331 w 834"/>
                <a:gd name="T51" fmla="*/ 381 h 862"/>
                <a:gd name="T52" fmla="*/ 331 w 834"/>
                <a:gd name="T53" fmla="*/ 357 h 862"/>
                <a:gd name="T54" fmla="*/ 265 w 834"/>
                <a:gd name="T55" fmla="*/ 328 h 862"/>
                <a:gd name="T56" fmla="*/ 336 w 834"/>
                <a:gd name="T57" fmla="*/ 316 h 862"/>
                <a:gd name="T58" fmla="*/ 236 w 834"/>
                <a:gd name="T59" fmla="*/ 304 h 862"/>
                <a:gd name="T60" fmla="*/ 340 w 834"/>
                <a:gd name="T61" fmla="*/ 440 h 862"/>
                <a:gd name="T62" fmla="*/ 340 w 834"/>
                <a:gd name="T63" fmla="*/ 428 h 862"/>
                <a:gd name="T64" fmla="*/ 98 w 834"/>
                <a:gd name="T65" fmla="*/ 440 h 862"/>
                <a:gd name="T66" fmla="*/ 125 w 834"/>
                <a:gd name="T67" fmla="*/ 440 h 862"/>
                <a:gd name="T68" fmla="*/ 181 w 834"/>
                <a:gd name="T69" fmla="*/ 440 h 862"/>
                <a:gd name="T70" fmla="*/ 209 w 834"/>
                <a:gd name="T71" fmla="*/ 440 h 862"/>
                <a:gd name="T72" fmla="*/ 196 w 834"/>
                <a:gd name="T73" fmla="*/ 304 h 862"/>
                <a:gd name="T74" fmla="*/ 182 w 834"/>
                <a:gd name="T75" fmla="*/ 400 h 862"/>
                <a:gd name="T76" fmla="*/ 113 w 834"/>
                <a:gd name="T77" fmla="*/ 304 h 862"/>
                <a:gd name="T78" fmla="*/ 834 w 834"/>
                <a:gd name="T79" fmla="*/ 0 h 862"/>
                <a:gd name="T80" fmla="*/ 743 w 834"/>
                <a:gd name="T81" fmla="*/ 555 h 862"/>
                <a:gd name="T82" fmla="*/ 551 w 834"/>
                <a:gd name="T83" fmla="*/ 643 h 862"/>
                <a:gd name="T84" fmla="*/ 420 w 834"/>
                <a:gd name="T85" fmla="*/ 772 h 862"/>
                <a:gd name="T86" fmla="*/ 329 w 834"/>
                <a:gd name="T87" fmla="*/ 643 h 862"/>
                <a:gd name="T88" fmla="*/ 0 w 834"/>
                <a:gd name="T89" fmla="*/ 88 h 862"/>
                <a:gd name="T90" fmla="*/ 91 w 834"/>
                <a:gd name="T91" fmla="*/ 0 h 862"/>
                <a:gd name="T92" fmla="*/ 707 w 834"/>
                <a:gd name="T93" fmla="*/ 125 h 862"/>
                <a:gd name="T94" fmla="*/ 109 w 834"/>
                <a:gd name="T95" fmla="*/ 125 h 862"/>
                <a:gd name="T96" fmla="*/ 37 w 834"/>
                <a:gd name="T97" fmla="*/ 125 h 862"/>
                <a:gd name="T98" fmla="*/ 366 w 834"/>
                <a:gd name="T99" fmla="*/ 606 h 862"/>
                <a:gd name="T100" fmla="*/ 420 w 834"/>
                <a:gd name="T101" fmla="*/ 720 h 862"/>
                <a:gd name="T102" fmla="*/ 456 w 834"/>
                <a:gd name="T103" fmla="*/ 683 h 862"/>
                <a:gd name="T104" fmla="*/ 536 w 834"/>
                <a:gd name="T105" fmla="*/ 606 h 862"/>
                <a:gd name="T106" fmla="*/ 587 w 834"/>
                <a:gd name="T107" fmla="*/ 606 h 862"/>
                <a:gd name="T108" fmla="*/ 707 w 834"/>
                <a:gd name="T109" fmla="*/ 554 h 862"/>
                <a:gd name="T110" fmla="*/ 707 w 834"/>
                <a:gd name="T111" fmla="*/ 518 h 862"/>
                <a:gd name="T112" fmla="*/ 707 w 834"/>
                <a:gd name="T113" fmla="*/ 125 h 862"/>
                <a:gd name="T114" fmla="*/ 127 w 834"/>
                <a:gd name="T115" fmla="*/ 37 h 862"/>
                <a:gd name="T116" fmla="*/ 743 w 834"/>
                <a:gd name="T117" fmla="*/ 88 h 862"/>
                <a:gd name="T118" fmla="*/ 798 w 834"/>
                <a:gd name="T119" fmla="*/ 518 h 862"/>
                <a:gd name="T120" fmla="*/ 798 w 834"/>
                <a:gd name="T121" fmla="*/ 37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834" h="862">
                  <a:moveTo>
                    <a:pt x="619" y="404"/>
                  </a:moveTo>
                  <a:cubicBezTo>
                    <a:pt x="619" y="399"/>
                    <a:pt x="617" y="395"/>
                    <a:pt x="614" y="393"/>
                  </a:cubicBezTo>
                  <a:cubicBezTo>
                    <a:pt x="610" y="390"/>
                    <a:pt x="603" y="388"/>
                    <a:pt x="591" y="385"/>
                  </a:cubicBezTo>
                  <a:cubicBezTo>
                    <a:pt x="569" y="380"/>
                    <a:pt x="555" y="375"/>
                    <a:pt x="548" y="370"/>
                  </a:cubicBezTo>
                  <a:cubicBezTo>
                    <a:pt x="540" y="364"/>
                    <a:pt x="537" y="355"/>
                    <a:pt x="537" y="344"/>
                  </a:cubicBezTo>
                  <a:cubicBezTo>
                    <a:pt x="537" y="330"/>
                    <a:pt x="541" y="320"/>
                    <a:pt x="551" y="312"/>
                  </a:cubicBezTo>
                  <a:cubicBezTo>
                    <a:pt x="561" y="304"/>
                    <a:pt x="573" y="300"/>
                    <a:pt x="590" y="300"/>
                  </a:cubicBezTo>
                  <a:cubicBezTo>
                    <a:pt x="605" y="300"/>
                    <a:pt x="617" y="305"/>
                    <a:pt x="627" y="313"/>
                  </a:cubicBezTo>
                  <a:cubicBezTo>
                    <a:pt x="637" y="321"/>
                    <a:pt x="642" y="331"/>
                    <a:pt x="643" y="345"/>
                  </a:cubicBezTo>
                  <a:lnTo>
                    <a:pt x="615" y="345"/>
                  </a:lnTo>
                  <a:cubicBezTo>
                    <a:pt x="615" y="339"/>
                    <a:pt x="612" y="333"/>
                    <a:pt x="607" y="330"/>
                  </a:cubicBezTo>
                  <a:cubicBezTo>
                    <a:pt x="601" y="326"/>
                    <a:pt x="595" y="324"/>
                    <a:pt x="587" y="324"/>
                  </a:cubicBezTo>
                  <a:cubicBezTo>
                    <a:pt x="579" y="324"/>
                    <a:pt x="574" y="325"/>
                    <a:pt x="570" y="329"/>
                  </a:cubicBezTo>
                  <a:cubicBezTo>
                    <a:pt x="565" y="332"/>
                    <a:pt x="563" y="336"/>
                    <a:pt x="563" y="342"/>
                  </a:cubicBezTo>
                  <a:cubicBezTo>
                    <a:pt x="563" y="346"/>
                    <a:pt x="566" y="349"/>
                    <a:pt x="570" y="351"/>
                  </a:cubicBezTo>
                  <a:cubicBezTo>
                    <a:pt x="574" y="354"/>
                    <a:pt x="583" y="356"/>
                    <a:pt x="596" y="359"/>
                  </a:cubicBezTo>
                  <a:cubicBezTo>
                    <a:pt x="616" y="364"/>
                    <a:pt x="630" y="369"/>
                    <a:pt x="636" y="375"/>
                  </a:cubicBezTo>
                  <a:cubicBezTo>
                    <a:pt x="643" y="380"/>
                    <a:pt x="646" y="390"/>
                    <a:pt x="646" y="402"/>
                  </a:cubicBezTo>
                  <a:cubicBezTo>
                    <a:pt x="646" y="415"/>
                    <a:pt x="641" y="425"/>
                    <a:pt x="631" y="433"/>
                  </a:cubicBezTo>
                  <a:cubicBezTo>
                    <a:pt x="621" y="440"/>
                    <a:pt x="607" y="444"/>
                    <a:pt x="590" y="444"/>
                  </a:cubicBezTo>
                  <a:cubicBezTo>
                    <a:pt x="573" y="444"/>
                    <a:pt x="560" y="440"/>
                    <a:pt x="550" y="432"/>
                  </a:cubicBezTo>
                  <a:cubicBezTo>
                    <a:pt x="540" y="424"/>
                    <a:pt x="535" y="413"/>
                    <a:pt x="534" y="398"/>
                  </a:cubicBezTo>
                  <a:lnTo>
                    <a:pt x="562" y="398"/>
                  </a:lnTo>
                  <a:cubicBezTo>
                    <a:pt x="562" y="405"/>
                    <a:pt x="565" y="411"/>
                    <a:pt x="570" y="415"/>
                  </a:cubicBezTo>
                  <a:cubicBezTo>
                    <a:pt x="575" y="419"/>
                    <a:pt x="581" y="421"/>
                    <a:pt x="590" y="421"/>
                  </a:cubicBezTo>
                  <a:cubicBezTo>
                    <a:pt x="599" y="421"/>
                    <a:pt x="606" y="419"/>
                    <a:pt x="612" y="416"/>
                  </a:cubicBezTo>
                  <a:cubicBezTo>
                    <a:pt x="617" y="413"/>
                    <a:pt x="619" y="409"/>
                    <a:pt x="619" y="404"/>
                  </a:cubicBezTo>
                  <a:close/>
                  <a:moveTo>
                    <a:pt x="403" y="440"/>
                  </a:moveTo>
                  <a:lnTo>
                    <a:pt x="416" y="440"/>
                  </a:lnTo>
                  <a:lnTo>
                    <a:pt x="437" y="333"/>
                  </a:lnTo>
                  <a:lnTo>
                    <a:pt x="459" y="440"/>
                  </a:lnTo>
                  <a:lnTo>
                    <a:pt x="473" y="440"/>
                  </a:lnTo>
                  <a:lnTo>
                    <a:pt x="487" y="440"/>
                  </a:lnTo>
                  <a:lnTo>
                    <a:pt x="524" y="304"/>
                  </a:lnTo>
                  <a:lnTo>
                    <a:pt x="510" y="304"/>
                  </a:lnTo>
                  <a:lnTo>
                    <a:pt x="496" y="304"/>
                  </a:lnTo>
                  <a:lnTo>
                    <a:pt x="473" y="403"/>
                  </a:lnTo>
                  <a:lnTo>
                    <a:pt x="473" y="403"/>
                  </a:lnTo>
                  <a:lnTo>
                    <a:pt x="453" y="304"/>
                  </a:lnTo>
                  <a:lnTo>
                    <a:pt x="438" y="304"/>
                  </a:lnTo>
                  <a:lnTo>
                    <a:pt x="423" y="304"/>
                  </a:lnTo>
                  <a:lnTo>
                    <a:pt x="404" y="404"/>
                  </a:lnTo>
                  <a:lnTo>
                    <a:pt x="381" y="304"/>
                  </a:lnTo>
                  <a:lnTo>
                    <a:pt x="366" y="304"/>
                  </a:lnTo>
                  <a:lnTo>
                    <a:pt x="351" y="304"/>
                  </a:lnTo>
                  <a:lnTo>
                    <a:pt x="389" y="440"/>
                  </a:lnTo>
                  <a:lnTo>
                    <a:pt x="403" y="440"/>
                  </a:lnTo>
                  <a:close/>
                  <a:moveTo>
                    <a:pt x="340" y="428"/>
                  </a:moveTo>
                  <a:lnTo>
                    <a:pt x="340" y="416"/>
                  </a:lnTo>
                  <a:lnTo>
                    <a:pt x="265" y="416"/>
                  </a:lnTo>
                  <a:lnTo>
                    <a:pt x="265" y="381"/>
                  </a:lnTo>
                  <a:lnTo>
                    <a:pt x="331" y="381"/>
                  </a:lnTo>
                  <a:lnTo>
                    <a:pt x="331" y="369"/>
                  </a:lnTo>
                  <a:lnTo>
                    <a:pt x="331" y="357"/>
                  </a:lnTo>
                  <a:lnTo>
                    <a:pt x="265" y="357"/>
                  </a:lnTo>
                  <a:lnTo>
                    <a:pt x="265" y="328"/>
                  </a:lnTo>
                  <a:lnTo>
                    <a:pt x="336" y="328"/>
                  </a:lnTo>
                  <a:lnTo>
                    <a:pt x="336" y="316"/>
                  </a:lnTo>
                  <a:lnTo>
                    <a:pt x="336" y="304"/>
                  </a:lnTo>
                  <a:lnTo>
                    <a:pt x="236" y="304"/>
                  </a:lnTo>
                  <a:lnTo>
                    <a:pt x="236" y="440"/>
                  </a:lnTo>
                  <a:lnTo>
                    <a:pt x="340" y="440"/>
                  </a:lnTo>
                  <a:lnTo>
                    <a:pt x="340" y="428"/>
                  </a:lnTo>
                  <a:lnTo>
                    <a:pt x="340" y="428"/>
                  </a:lnTo>
                  <a:close/>
                  <a:moveTo>
                    <a:pt x="98" y="304"/>
                  </a:moveTo>
                  <a:lnTo>
                    <a:pt x="98" y="440"/>
                  </a:lnTo>
                  <a:lnTo>
                    <a:pt x="111" y="440"/>
                  </a:lnTo>
                  <a:lnTo>
                    <a:pt x="125" y="440"/>
                  </a:lnTo>
                  <a:lnTo>
                    <a:pt x="125" y="342"/>
                  </a:lnTo>
                  <a:lnTo>
                    <a:pt x="181" y="440"/>
                  </a:lnTo>
                  <a:lnTo>
                    <a:pt x="195" y="440"/>
                  </a:lnTo>
                  <a:lnTo>
                    <a:pt x="209" y="440"/>
                  </a:lnTo>
                  <a:lnTo>
                    <a:pt x="209" y="304"/>
                  </a:lnTo>
                  <a:lnTo>
                    <a:pt x="196" y="304"/>
                  </a:lnTo>
                  <a:lnTo>
                    <a:pt x="182" y="304"/>
                  </a:lnTo>
                  <a:lnTo>
                    <a:pt x="182" y="400"/>
                  </a:lnTo>
                  <a:lnTo>
                    <a:pt x="128" y="304"/>
                  </a:lnTo>
                  <a:lnTo>
                    <a:pt x="113" y="304"/>
                  </a:lnTo>
                  <a:lnTo>
                    <a:pt x="98" y="304"/>
                  </a:lnTo>
                  <a:close/>
                  <a:moveTo>
                    <a:pt x="834" y="0"/>
                  </a:moveTo>
                  <a:lnTo>
                    <a:pt x="834" y="555"/>
                  </a:lnTo>
                  <a:lnTo>
                    <a:pt x="743" y="555"/>
                  </a:lnTo>
                  <a:lnTo>
                    <a:pt x="743" y="643"/>
                  </a:lnTo>
                  <a:lnTo>
                    <a:pt x="551" y="643"/>
                  </a:lnTo>
                  <a:lnTo>
                    <a:pt x="420" y="774"/>
                  </a:lnTo>
                  <a:lnTo>
                    <a:pt x="420" y="772"/>
                  </a:lnTo>
                  <a:lnTo>
                    <a:pt x="329" y="862"/>
                  </a:lnTo>
                  <a:lnTo>
                    <a:pt x="329" y="643"/>
                  </a:lnTo>
                  <a:lnTo>
                    <a:pt x="0" y="643"/>
                  </a:lnTo>
                  <a:lnTo>
                    <a:pt x="0" y="88"/>
                  </a:lnTo>
                  <a:lnTo>
                    <a:pt x="91" y="88"/>
                  </a:lnTo>
                  <a:lnTo>
                    <a:pt x="91" y="0"/>
                  </a:lnTo>
                  <a:lnTo>
                    <a:pt x="834" y="0"/>
                  </a:lnTo>
                  <a:close/>
                  <a:moveTo>
                    <a:pt x="707" y="125"/>
                  </a:moveTo>
                  <a:lnTo>
                    <a:pt x="127" y="125"/>
                  </a:lnTo>
                  <a:lnTo>
                    <a:pt x="109" y="125"/>
                  </a:lnTo>
                  <a:lnTo>
                    <a:pt x="91" y="125"/>
                  </a:lnTo>
                  <a:lnTo>
                    <a:pt x="37" y="125"/>
                  </a:lnTo>
                  <a:lnTo>
                    <a:pt x="37" y="606"/>
                  </a:lnTo>
                  <a:lnTo>
                    <a:pt x="366" y="606"/>
                  </a:lnTo>
                  <a:lnTo>
                    <a:pt x="366" y="774"/>
                  </a:lnTo>
                  <a:lnTo>
                    <a:pt x="420" y="720"/>
                  </a:lnTo>
                  <a:lnTo>
                    <a:pt x="438" y="702"/>
                  </a:lnTo>
                  <a:lnTo>
                    <a:pt x="456" y="683"/>
                  </a:lnTo>
                  <a:lnTo>
                    <a:pt x="533" y="606"/>
                  </a:lnTo>
                  <a:lnTo>
                    <a:pt x="536" y="606"/>
                  </a:lnTo>
                  <a:lnTo>
                    <a:pt x="561" y="606"/>
                  </a:lnTo>
                  <a:lnTo>
                    <a:pt x="587" y="606"/>
                  </a:lnTo>
                  <a:lnTo>
                    <a:pt x="707" y="606"/>
                  </a:lnTo>
                  <a:lnTo>
                    <a:pt x="707" y="554"/>
                  </a:lnTo>
                  <a:lnTo>
                    <a:pt x="707" y="536"/>
                  </a:lnTo>
                  <a:lnTo>
                    <a:pt x="707" y="518"/>
                  </a:lnTo>
                  <a:lnTo>
                    <a:pt x="707" y="125"/>
                  </a:lnTo>
                  <a:lnTo>
                    <a:pt x="707" y="125"/>
                  </a:lnTo>
                  <a:close/>
                  <a:moveTo>
                    <a:pt x="798" y="37"/>
                  </a:moveTo>
                  <a:lnTo>
                    <a:pt x="127" y="37"/>
                  </a:lnTo>
                  <a:lnTo>
                    <a:pt x="127" y="88"/>
                  </a:lnTo>
                  <a:lnTo>
                    <a:pt x="743" y="88"/>
                  </a:lnTo>
                  <a:lnTo>
                    <a:pt x="743" y="518"/>
                  </a:lnTo>
                  <a:lnTo>
                    <a:pt x="798" y="518"/>
                  </a:lnTo>
                  <a:lnTo>
                    <a:pt x="798" y="37"/>
                  </a:lnTo>
                  <a:lnTo>
                    <a:pt x="798" y="37"/>
                  </a:lnTo>
                  <a:close/>
                </a:path>
              </a:pathLst>
            </a:custGeom>
            <a:solidFill>
              <a:schemeClr val="bg1"/>
            </a:solidFill>
            <a:ln>
              <a:noFill/>
            </a:ln>
          </p:spPr>
          <p:txBody>
            <a:bodyPr anchor="ctr"/>
            <a:lstStyle/>
            <a:p>
              <a:pPr algn="ctr"/>
              <a:endParaRPr sz="2160" dirty="0">
                <a:cs typeface="+mn-ea"/>
                <a:sym typeface="+mn-lt"/>
              </a:endParaRPr>
            </a:p>
          </p:txBody>
        </p:sp>
      </p:grpSp>
      <p:grpSp>
        <p:nvGrpSpPr>
          <p:cNvPr id="159" name="îṧ1íḓé"/>
          <p:cNvGrpSpPr/>
          <p:nvPr/>
        </p:nvGrpSpPr>
        <p:grpSpPr>
          <a:xfrm>
            <a:off x="4602982" y="2680368"/>
            <a:ext cx="509414" cy="509413"/>
            <a:chOff x="9851311" y="2845390"/>
            <a:chExt cx="571222" cy="571221"/>
          </a:xfrm>
        </p:grpSpPr>
        <p:sp>
          <p:nvSpPr>
            <p:cNvPr id="1048808" name="iṡḻîdè"/>
            <p:cNvSpPr/>
            <p:nvPr/>
          </p:nvSpPr>
          <p:spPr>
            <a:xfrm>
              <a:off x="9851311" y="2845390"/>
              <a:ext cx="571222" cy="571221"/>
            </a:xfrm>
            <a:prstGeom prst="ellipse">
              <a:avLst/>
            </a:prstGeom>
            <a:solidFill>
              <a:schemeClr val="accent4"/>
            </a:solidFill>
            <a:ln w="38100">
              <a:solidFill>
                <a:schemeClr val="bg1"/>
              </a:solidFill>
            </a:ln>
          </p:spPr>
          <p:style>
            <a:lnRef idx="2">
              <a:schemeClr val="dk1"/>
            </a:lnRef>
            <a:fillRef idx="1">
              <a:schemeClr val="lt1"/>
            </a:fillRef>
            <a:effectRef idx="0">
              <a:schemeClr val="dk1"/>
            </a:effectRef>
            <a:fontRef idx="minor">
              <a:schemeClr val="dk1"/>
            </a:fontRef>
          </p:style>
          <p:txBody>
            <a:bodyPr anchor="ctr"/>
            <a:lstStyle/>
            <a:p>
              <a:pPr algn="ctr"/>
              <a:endParaRPr sz="2160" dirty="0">
                <a:cs typeface="+mn-ea"/>
                <a:sym typeface="+mn-lt"/>
              </a:endParaRPr>
            </a:p>
          </p:txBody>
        </p:sp>
        <p:sp>
          <p:nvSpPr>
            <p:cNvPr id="1048809" name="ïSľïdé"/>
            <p:cNvSpPr>
              <a:spLocks noChangeAspect="1"/>
            </p:cNvSpPr>
            <p:nvPr/>
          </p:nvSpPr>
          <p:spPr bwMode="auto">
            <a:xfrm>
              <a:off x="9984500" y="3026990"/>
              <a:ext cx="304842" cy="208019"/>
            </a:xfrm>
            <a:custGeom>
              <a:avLst/>
              <a:gdLst>
                <a:gd name="connsiteX0" fmla="*/ 20293 w 607639"/>
                <a:gd name="connsiteY0" fmla="*/ 364067 h 414642"/>
                <a:gd name="connsiteX1" fmla="*/ 20293 w 607639"/>
                <a:gd name="connsiteY1" fmla="*/ 384244 h 414642"/>
                <a:gd name="connsiteX2" fmla="*/ 30351 w 607639"/>
                <a:gd name="connsiteY2" fmla="*/ 394377 h 414642"/>
                <a:gd name="connsiteX3" fmla="*/ 577199 w 607639"/>
                <a:gd name="connsiteY3" fmla="*/ 394377 h 414642"/>
                <a:gd name="connsiteX4" fmla="*/ 587346 w 607639"/>
                <a:gd name="connsiteY4" fmla="*/ 384244 h 414642"/>
                <a:gd name="connsiteX5" fmla="*/ 587346 w 607639"/>
                <a:gd name="connsiteY5" fmla="*/ 364067 h 414642"/>
                <a:gd name="connsiteX6" fmla="*/ 556995 w 607639"/>
                <a:gd name="connsiteY6" fmla="*/ 364067 h 414642"/>
                <a:gd name="connsiteX7" fmla="*/ 394916 w 607639"/>
                <a:gd name="connsiteY7" fmla="*/ 364067 h 414642"/>
                <a:gd name="connsiteX8" fmla="*/ 394916 w 607639"/>
                <a:gd name="connsiteY8" fmla="*/ 374200 h 414642"/>
                <a:gd name="connsiteX9" fmla="*/ 384859 w 607639"/>
                <a:gd name="connsiteY9" fmla="*/ 384244 h 414642"/>
                <a:gd name="connsiteX10" fmla="*/ 222780 w 607639"/>
                <a:gd name="connsiteY10" fmla="*/ 384244 h 414642"/>
                <a:gd name="connsiteX11" fmla="*/ 212634 w 607639"/>
                <a:gd name="connsiteY11" fmla="*/ 374200 h 414642"/>
                <a:gd name="connsiteX12" fmla="*/ 212634 w 607639"/>
                <a:gd name="connsiteY12" fmla="*/ 364067 h 414642"/>
                <a:gd name="connsiteX13" fmla="*/ 50644 w 607639"/>
                <a:gd name="connsiteY13" fmla="*/ 364067 h 414642"/>
                <a:gd name="connsiteX14" fmla="*/ 141754 w 607639"/>
                <a:gd name="connsiteY14" fmla="*/ 232583 h 414642"/>
                <a:gd name="connsiteX15" fmla="*/ 161961 w 607639"/>
                <a:gd name="connsiteY15" fmla="*/ 232583 h 414642"/>
                <a:gd name="connsiteX16" fmla="*/ 172110 w 607639"/>
                <a:gd name="connsiteY16" fmla="*/ 242719 h 414642"/>
                <a:gd name="connsiteX17" fmla="*/ 161961 w 607639"/>
                <a:gd name="connsiteY17" fmla="*/ 252765 h 414642"/>
                <a:gd name="connsiteX18" fmla="*/ 141754 w 607639"/>
                <a:gd name="connsiteY18" fmla="*/ 252765 h 414642"/>
                <a:gd name="connsiteX19" fmla="*/ 131605 w 607639"/>
                <a:gd name="connsiteY19" fmla="*/ 242719 h 414642"/>
                <a:gd name="connsiteX20" fmla="*/ 141754 w 607639"/>
                <a:gd name="connsiteY20" fmla="*/ 232583 h 414642"/>
                <a:gd name="connsiteX21" fmla="*/ 141758 w 607639"/>
                <a:gd name="connsiteY21" fmla="*/ 192149 h 414642"/>
                <a:gd name="connsiteX22" fmla="*/ 182279 w 607639"/>
                <a:gd name="connsiteY22" fmla="*/ 192149 h 414642"/>
                <a:gd name="connsiteX23" fmla="*/ 192432 w 607639"/>
                <a:gd name="connsiteY23" fmla="*/ 202196 h 414642"/>
                <a:gd name="connsiteX24" fmla="*/ 182279 w 607639"/>
                <a:gd name="connsiteY24" fmla="*/ 212331 h 414642"/>
                <a:gd name="connsiteX25" fmla="*/ 141758 w 607639"/>
                <a:gd name="connsiteY25" fmla="*/ 212331 h 414642"/>
                <a:gd name="connsiteX26" fmla="*/ 131605 w 607639"/>
                <a:gd name="connsiteY26" fmla="*/ 202196 h 414642"/>
                <a:gd name="connsiteX27" fmla="*/ 141758 w 607639"/>
                <a:gd name="connsiteY27" fmla="*/ 192149 h 414642"/>
                <a:gd name="connsiteX28" fmla="*/ 141754 w 607639"/>
                <a:gd name="connsiteY28" fmla="*/ 151716 h 414642"/>
                <a:gd name="connsiteX29" fmla="*/ 161961 w 607639"/>
                <a:gd name="connsiteY29" fmla="*/ 151716 h 414642"/>
                <a:gd name="connsiteX30" fmla="*/ 172110 w 607639"/>
                <a:gd name="connsiteY30" fmla="*/ 161763 h 414642"/>
                <a:gd name="connsiteX31" fmla="*/ 161961 w 607639"/>
                <a:gd name="connsiteY31" fmla="*/ 171898 h 414642"/>
                <a:gd name="connsiteX32" fmla="*/ 141754 w 607639"/>
                <a:gd name="connsiteY32" fmla="*/ 171898 h 414642"/>
                <a:gd name="connsiteX33" fmla="*/ 131605 w 607639"/>
                <a:gd name="connsiteY33" fmla="*/ 161763 h 414642"/>
                <a:gd name="connsiteX34" fmla="*/ 141754 w 607639"/>
                <a:gd name="connsiteY34" fmla="*/ 151716 h 414642"/>
                <a:gd name="connsiteX35" fmla="*/ 141758 w 607639"/>
                <a:gd name="connsiteY35" fmla="*/ 111211 h 414642"/>
                <a:gd name="connsiteX36" fmla="*/ 182279 w 607639"/>
                <a:gd name="connsiteY36" fmla="*/ 111211 h 414642"/>
                <a:gd name="connsiteX37" fmla="*/ 192432 w 607639"/>
                <a:gd name="connsiteY37" fmla="*/ 121337 h 414642"/>
                <a:gd name="connsiteX38" fmla="*/ 182279 w 607639"/>
                <a:gd name="connsiteY38" fmla="*/ 131463 h 414642"/>
                <a:gd name="connsiteX39" fmla="*/ 141758 w 607639"/>
                <a:gd name="connsiteY39" fmla="*/ 131463 h 414642"/>
                <a:gd name="connsiteX40" fmla="*/ 131605 w 607639"/>
                <a:gd name="connsiteY40" fmla="*/ 121337 h 414642"/>
                <a:gd name="connsiteX41" fmla="*/ 141758 w 607639"/>
                <a:gd name="connsiteY41" fmla="*/ 111211 h 414642"/>
                <a:gd name="connsiteX42" fmla="*/ 425367 w 607639"/>
                <a:gd name="connsiteY42" fmla="*/ 101191 h 414642"/>
                <a:gd name="connsiteX43" fmla="*/ 496228 w 607639"/>
                <a:gd name="connsiteY43" fmla="*/ 101191 h 414642"/>
                <a:gd name="connsiteX44" fmla="*/ 506377 w 607639"/>
                <a:gd name="connsiteY44" fmla="*/ 111231 h 414642"/>
                <a:gd name="connsiteX45" fmla="*/ 506377 w 607639"/>
                <a:gd name="connsiteY45" fmla="*/ 182042 h 414642"/>
                <a:gd name="connsiteX46" fmla="*/ 496228 w 607639"/>
                <a:gd name="connsiteY46" fmla="*/ 192171 h 414642"/>
                <a:gd name="connsiteX47" fmla="*/ 486080 w 607639"/>
                <a:gd name="connsiteY47" fmla="*/ 182042 h 414642"/>
                <a:gd name="connsiteX48" fmla="*/ 486080 w 607639"/>
                <a:gd name="connsiteY48" fmla="*/ 135575 h 414642"/>
                <a:gd name="connsiteX49" fmla="*/ 402043 w 607639"/>
                <a:gd name="connsiteY49" fmla="*/ 219447 h 414642"/>
                <a:gd name="connsiteX50" fmla="*/ 394921 w 607639"/>
                <a:gd name="connsiteY50" fmla="*/ 222468 h 414642"/>
                <a:gd name="connsiteX51" fmla="*/ 387889 w 607639"/>
                <a:gd name="connsiteY51" fmla="*/ 219447 h 414642"/>
                <a:gd name="connsiteX52" fmla="*/ 344268 w 607639"/>
                <a:gd name="connsiteY52" fmla="*/ 176001 h 414642"/>
                <a:gd name="connsiteX53" fmla="*/ 270380 w 607639"/>
                <a:gd name="connsiteY53" fmla="*/ 249744 h 414642"/>
                <a:gd name="connsiteX54" fmla="*/ 263258 w 607639"/>
                <a:gd name="connsiteY54" fmla="*/ 252765 h 414642"/>
                <a:gd name="connsiteX55" fmla="*/ 256225 w 607639"/>
                <a:gd name="connsiteY55" fmla="*/ 249744 h 414642"/>
                <a:gd name="connsiteX56" fmla="*/ 256225 w 607639"/>
                <a:gd name="connsiteY56" fmla="*/ 235617 h 414642"/>
                <a:gd name="connsiteX57" fmla="*/ 337235 w 607639"/>
                <a:gd name="connsiteY57" fmla="*/ 154766 h 414642"/>
                <a:gd name="connsiteX58" fmla="*/ 338837 w 607639"/>
                <a:gd name="connsiteY58" fmla="*/ 153433 h 414642"/>
                <a:gd name="connsiteX59" fmla="*/ 340618 w 607639"/>
                <a:gd name="connsiteY59" fmla="*/ 152456 h 414642"/>
                <a:gd name="connsiteX60" fmla="*/ 341508 w 607639"/>
                <a:gd name="connsiteY60" fmla="*/ 152101 h 414642"/>
                <a:gd name="connsiteX61" fmla="*/ 343378 w 607639"/>
                <a:gd name="connsiteY61" fmla="*/ 151745 h 414642"/>
                <a:gd name="connsiteX62" fmla="*/ 344268 w 607639"/>
                <a:gd name="connsiteY62" fmla="*/ 151745 h 414642"/>
                <a:gd name="connsiteX63" fmla="*/ 346226 w 607639"/>
                <a:gd name="connsiteY63" fmla="*/ 151923 h 414642"/>
                <a:gd name="connsiteX64" fmla="*/ 351390 w 607639"/>
                <a:gd name="connsiteY64" fmla="*/ 154766 h 414642"/>
                <a:gd name="connsiteX65" fmla="*/ 394921 w 607639"/>
                <a:gd name="connsiteY65" fmla="*/ 198213 h 414642"/>
                <a:gd name="connsiteX66" fmla="*/ 471925 w 607639"/>
                <a:gd name="connsiteY66" fmla="*/ 121359 h 414642"/>
                <a:gd name="connsiteX67" fmla="*/ 425367 w 607639"/>
                <a:gd name="connsiteY67" fmla="*/ 121359 h 414642"/>
                <a:gd name="connsiteX68" fmla="*/ 415218 w 607639"/>
                <a:gd name="connsiteY68" fmla="*/ 111231 h 414642"/>
                <a:gd name="connsiteX69" fmla="*/ 425367 w 607639"/>
                <a:gd name="connsiteY69" fmla="*/ 101191 h 414642"/>
                <a:gd name="connsiteX70" fmla="*/ 101297 w 607639"/>
                <a:gd name="connsiteY70" fmla="*/ 91029 h 414642"/>
                <a:gd name="connsiteX71" fmla="*/ 111423 w 607639"/>
                <a:gd name="connsiteY71" fmla="*/ 101159 h 414642"/>
                <a:gd name="connsiteX72" fmla="*/ 111423 w 607639"/>
                <a:gd name="connsiteY72" fmla="*/ 262887 h 414642"/>
                <a:gd name="connsiteX73" fmla="*/ 101297 w 607639"/>
                <a:gd name="connsiteY73" fmla="*/ 273017 h 414642"/>
                <a:gd name="connsiteX74" fmla="*/ 91171 w 607639"/>
                <a:gd name="connsiteY74" fmla="*/ 262887 h 414642"/>
                <a:gd name="connsiteX75" fmla="*/ 91171 w 607639"/>
                <a:gd name="connsiteY75" fmla="*/ 101159 h 414642"/>
                <a:gd name="connsiteX76" fmla="*/ 101297 w 607639"/>
                <a:gd name="connsiteY76" fmla="*/ 91029 h 414642"/>
                <a:gd name="connsiteX77" fmla="*/ 70848 w 607639"/>
                <a:gd name="connsiteY77" fmla="*/ 20177 h 414642"/>
                <a:gd name="connsiteX78" fmla="*/ 60791 w 607639"/>
                <a:gd name="connsiteY78" fmla="*/ 30309 h 414642"/>
                <a:gd name="connsiteX79" fmla="*/ 60791 w 607639"/>
                <a:gd name="connsiteY79" fmla="*/ 343802 h 414642"/>
                <a:gd name="connsiteX80" fmla="*/ 222780 w 607639"/>
                <a:gd name="connsiteY80" fmla="*/ 343802 h 414642"/>
                <a:gd name="connsiteX81" fmla="*/ 232927 w 607639"/>
                <a:gd name="connsiteY81" fmla="*/ 353935 h 414642"/>
                <a:gd name="connsiteX82" fmla="*/ 232927 w 607639"/>
                <a:gd name="connsiteY82" fmla="*/ 364067 h 414642"/>
                <a:gd name="connsiteX83" fmla="*/ 374712 w 607639"/>
                <a:gd name="connsiteY83" fmla="*/ 364067 h 414642"/>
                <a:gd name="connsiteX84" fmla="*/ 374712 w 607639"/>
                <a:gd name="connsiteY84" fmla="*/ 353935 h 414642"/>
                <a:gd name="connsiteX85" fmla="*/ 384859 w 607639"/>
                <a:gd name="connsiteY85" fmla="*/ 343802 h 414642"/>
                <a:gd name="connsiteX86" fmla="*/ 546848 w 607639"/>
                <a:gd name="connsiteY86" fmla="*/ 343802 h 414642"/>
                <a:gd name="connsiteX87" fmla="*/ 546848 w 607639"/>
                <a:gd name="connsiteY87" fmla="*/ 30309 h 414642"/>
                <a:gd name="connsiteX88" fmla="*/ 536702 w 607639"/>
                <a:gd name="connsiteY88" fmla="*/ 20177 h 414642"/>
                <a:gd name="connsiteX89" fmla="*/ 70848 w 607639"/>
                <a:gd name="connsiteY89" fmla="*/ 0 h 414642"/>
                <a:gd name="connsiteX90" fmla="*/ 536702 w 607639"/>
                <a:gd name="connsiteY90" fmla="*/ 0 h 414642"/>
                <a:gd name="connsiteX91" fmla="*/ 567142 w 607639"/>
                <a:gd name="connsiteY91" fmla="*/ 30309 h 414642"/>
                <a:gd name="connsiteX92" fmla="*/ 567142 w 607639"/>
                <a:gd name="connsiteY92" fmla="*/ 343802 h 414642"/>
                <a:gd name="connsiteX93" fmla="*/ 597492 w 607639"/>
                <a:gd name="connsiteY93" fmla="*/ 343802 h 414642"/>
                <a:gd name="connsiteX94" fmla="*/ 607639 w 607639"/>
                <a:gd name="connsiteY94" fmla="*/ 353935 h 414642"/>
                <a:gd name="connsiteX95" fmla="*/ 607639 w 607639"/>
                <a:gd name="connsiteY95" fmla="*/ 384244 h 414642"/>
                <a:gd name="connsiteX96" fmla="*/ 577199 w 607639"/>
                <a:gd name="connsiteY96" fmla="*/ 414642 h 414642"/>
                <a:gd name="connsiteX97" fmla="*/ 30351 w 607639"/>
                <a:gd name="connsiteY97" fmla="*/ 414642 h 414642"/>
                <a:gd name="connsiteX98" fmla="*/ 0 w 607639"/>
                <a:gd name="connsiteY98" fmla="*/ 384244 h 414642"/>
                <a:gd name="connsiteX99" fmla="*/ 0 w 607639"/>
                <a:gd name="connsiteY99" fmla="*/ 353935 h 414642"/>
                <a:gd name="connsiteX100" fmla="*/ 10147 w 607639"/>
                <a:gd name="connsiteY100" fmla="*/ 343802 h 414642"/>
                <a:gd name="connsiteX101" fmla="*/ 40497 w 607639"/>
                <a:gd name="connsiteY101" fmla="*/ 343802 h 414642"/>
                <a:gd name="connsiteX102" fmla="*/ 40497 w 607639"/>
                <a:gd name="connsiteY102" fmla="*/ 30309 h 414642"/>
                <a:gd name="connsiteX103" fmla="*/ 70848 w 607639"/>
                <a:gd name="connsiteY103" fmla="*/ 0 h 414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l="l" t="t" r="r" b="b"/>
              <a:pathLst>
                <a:path w="607639" h="414642">
                  <a:moveTo>
                    <a:pt x="20293" y="364067"/>
                  </a:moveTo>
                  <a:lnTo>
                    <a:pt x="20293" y="384244"/>
                  </a:lnTo>
                  <a:cubicBezTo>
                    <a:pt x="20293" y="390377"/>
                    <a:pt x="24298" y="394377"/>
                    <a:pt x="30351" y="394377"/>
                  </a:cubicBezTo>
                  <a:lnTo>
                    <a:pt x="577199" y="394377"/>
                  </a:lnTo>
                  <a:cubicBezTo>
                    <a:pt x="583341" y="394377"/>
                    <a:pt x="587346" y="390377"/>
                    <a:pt x="587346" y="384244"/>
                  </a:cubicBezTo>
                  <a:lnTo>
                    <a:pt x="587346" y="364067"/>
                  </a:lnTo>
                  <a:lnTo>
                    <a:pt x="556995" y="364067"/>
                  </a:lnTo>
                  <a:lnTo>
                    <a:pt x="394916" y="364067"/>
                  </a:lnTo>
                  <a:lnTo>
                    <a:pt x="394916" y="374200"/>
                  </a:lnTo>
                  <a:cubicBezTo>
                    <a:pt x="394916" y="380244"/>
                    <a:pt x="390911" y="384244"/>
                    <a:pt x="384859" y="384244"/>
                  </a:cubicBezTo>
                  <a:lnTo>
                    <a:pt x="222780" y="384244"/>
                  </a:lnTo>
                  <a:cubicBezTo>
                    <a:pt x="216728" y="384244"/>
                    <a:pt x="212634" y="380244"/>
                    <a:pt x="212634" y="374200"/>
                  </a:cubicBezTo>
                  <a:lnTo>
                    <a:pt x="212634" y="364067"/>
                  </a:lnTo>
                  <a:lnTo>
                    <a:pt x="50644" y="364067"/>
                  </a:lnTo>
                  <a:close/>
                  <a:moveTo>
                    <a:pt x="141754" y="232583"/>
                  </a:moveTo>
                  <a:lnTo>
                    <a:pt x="161961" y="232583"/>
                  </a:lnTo>
                  <a:cubicBezTo>
                    <a:pt x="168104" y="232583"/>
                    <a:pt x="172110" y="236584"/>
                    <a:pt x="172110" y="242719"/>
                  </a:cubicBezTo>
                  <a:cubicBezTo>
                    <a:pt x="172110" y="248764"/>
                    <a:pt x="168104" y="252765"/>
                    <a:pt x="161961" y="252765"/>
                  </a:cubicBezTo>
                  <a:lnTo>
                    <a:pt x="141754" y="252765"/>
                  </a:lnTo>
                  <a:cubicBezTo>
                    <a:pt x="135700" y="252765"/>
                    <a:pt x="131605" y="248764"/>
                    <a:pt x="131605" y="242719"/>
                  </a:cubicBezTo>
                  <a:cubicBezTo>
                    <a:pt x="131605" y="236584"/>
                    <a:pt x="135700" y="232583"/>
                    <a:pt x="141754" y="232583"/>
                  </a:cubicBezTo>
                  <a:close/>
                  <a:moveTo>
                    <a:pt x="141758" y="192149"/>
                  </a:moveTo>
                  <a:lnTo>
                    <a:pt x="182279" y="192149"/>
                  </a:lnTo>
                  <a:cubicBezTo>
                    <a:pt x="188335" y="192149"/>
                    <a:pt x="192432" y="196150"/>
                    <a:pt x="192432" y="202196"/>
                  </a:cubicBezTo>
                  <a:cubicBezTo>
                    <a:pt x="192432" y="208330"/>
                    <a:pt x="188335" y="212331"/>
                    <a:pt x="182279" y="212331"/>
                  </a:cubicBezTo>
                  <a:lnTo>
                    <a:pt x="141758" y="212331"/>
                  </a:lnTo>
                  <a:cubicBezTo>
                    <a:pt x="135702" y="212331"/>
                    <a:pt x="131605" y="208330"/>
                    <a:pt x="131605" y="202196"/>
                  </a:cubicBezTo>
                  <a:cubicBezTo>
                    <a:pt x="131605" y="196150"/>
                    <a:pt x="135702" y="192149"/>
                    <a:pt x="141758" y="192149"/>
                  </a:cubicBezTo>
                  <a:close/>
                  <a:moveTo>
                    <a:pt x="141754" y="151716"/>
                  </a:moveTo>
                  <a:lnTo>
                    <a:pt x="161961" y="151716"/>
                  </a:lnTo>
                  <a:cubicBezTo>
                    <a:pt x="168104" y="151716"/>
                    <a:pt x="172110" y="155717"/>
                    <a:pt x="172110" y="161763"/>
                  </a:cubicBezTo>
                  <a:cubicBezTo>
                    <a:pt x="172110" y="167897"/>
                    <a:pt x="168104" y="171898"/>
                    <a:pt x="161961" y="171898"/>
                  </a:cubicBezTo>
                  <a:lnTo>
                    <a:pt x="141754" y="171898"/>
                  </a:lnTo>
                  <a:cubicBezTo>
                    <a:pt x="135700" y="171898"/>
                    <a:pt x="131605" y="167897"/>
                    <a:pt x="131605" y="161763"/>
                  </a:cubicBezTo>
                  <a:cubicBezTo>
                    <a:pt x="131605" y="155717"/>
                    <a:pt x="135700" y="151716"/>
                    <a:pt x="141754" y="151716"/>
                  </a:cubicBezTo>
                  <a:close/>
                  <a:moveTo>
                    <a:pt x="141758" y="111211"/>
                  </a:moveTo>
                  <a:lnTo>
                    <a:pt x="182279" y="111211"/>
                  </a:lnTo>
                  <a:cubicBezTo>
                    <a:pt x="188335" y="111211"/>
                    <a:pt x="192432" y="115297"/>
                    <a:pt x="192432" y="121337"/>
                  </a:cubicBezTo>
                  <a:cubicBezTo>
                    <a:pt x="192432" y="127377"/>
                    <a:pt x="188335" y="131463"/>
                    <a:pt x="182279" y="131463"/>
                  </a:cubicBezTo>
                  <a:lnTo>
                    <a:pt x="141758" y="131463"/>
                  </a:lnTo>
                  <a:cubicBezTo>
                    <a:pt x="135702" y="131463"/>
                    <a:pt x="131605" y="127377"/>
                    <a:pt x="131605" y="121337"/>
                  </a:cubicBezTo>
                  <a:cubicBezTo>
                    <a:pt x="131605" y="115297"/>
                    <a:pt x="135702" y="111211"/>
                    <a:pt x="141758" y="111211"/>
                  </a:cubicBezTo>
                  <a:close/>
                  <a:moveTo>
                    <a:pt x="425367" y="101191"/>
                  </a:moveTo>
                  <a:lnTo>
                    <a:pt x="496228" y="101191"/>
                  </a:lnTo>
                  <a:cubicBezTo>
                    <a:pt x="502282" y="101191"/>
                    <a:pt x="506377" y="105189"/>
                    <a:pt x="506377" y="111231"/>
                  </a:cubicBezTo>
                  <a:lnTo>
                    <a:pt x="506377" y="182042"/>
                  </a:lnTo>
                  <a:cubicBezTo>
                    <a:pt x="506377" y="188084"/>
                    <a:pt x="502282" y="192171"/>
                    <a:pt x="496228" y="192171"/>
                  </a:cubicBezTo>
                  <a:cubicBezTo>
                    <a:pt x="490175" y="192171"/>
                    <a:pt x="486080" y="188084"/>
                    <a:pt x="486080" y="182042"/>
                  </a:cubicBezTo>
                  <a:lnTo>
                    <a:pt x="486080" y="135575"/>
                  </a:lnTo>
                  <a:lnTo>
                    <a:pt x="402043" y="219447"/>
                  </a:lnTo>
                  <a:cubicBezTo>
                    <a:pt x="399996" y="221491"/>
                    <a:pt x="397948" y="222468"/>
                    <a:pt x="394921" y="222468"/>
                  </a:cubicBezTo>
                  <a:cubicBezTo>
                    <a:pt x="391895" y="222468"/>
                    <a:pt x="389847" y="221491"/>
                    <a:pt x="387889" y="219447"/>
                  </a:cubicBezTo>
                  <a:lnTo>
                    <a:pt x="344268" y="176001"/>
                  </a:lnTo>
                  <a:lnTo>
                    <a:pt x="270380" y="249744"/>
                  </a:lnTo>
                  <a:cubicBezTo>
                    <a:pt x="268332" y="251788"/>
                    <a:pt x="266285" y="252765"/>
                    <a:pt x="263258" y="252765"/>
                  </a:cubicBezTo>
                  <a:cubicBezTo>
                    <a:pt x="260231" y="252765"/>
                    <a:pt x="258184" y="251788"/>
                    <a:pt x="256225" y="249744"/>
                  </a:cubicBezTo>
                  <a:cubicBezTo>
                    <a:pt x="252130" y="245746"/>
                    <a:pt x="252130" y="239616"/>
                    <a:pt x="256225" y="235617"/>
                  </a:cubicBezTo>
                  <a:lnTo>
                    <a:pt x="337235" y="154766"/>
                  </a:lnTo>
                  <a:cubicBezTo>
                    <a:pt x="337769" y="154233"/>
                    <a:pt x="338303" y="153789"/>
                    <a:pt x="338837" y="153433"/>
                  </a:cubicBezTo>
                  <a:cubicBezTo>
                    <a:pt x="339372" y="152989"/>
                    <a:pt x="339995" y="152723"/>
                    <a:pt x="340618" y="152456"/>
                  </a:cubicBezTo>
                  <a:cubicBezTo>
                    <a:pt x="340885" y="152367"/>
                    <a:pt x="341152" y="152190"/>
                    <a:pt x="341508" y="152101"/>
                  </a:cubicBezTo>
                  <a:cubicBezTo>
                    <a:pt x="342131" y="151923"/>
                    <a:pt x="342754" y="151834"/>
                    <a:pt x="343378" y="151745"/>
                  </a:cubicBezTo>
                  <a:cubicBezTo>
                    <a:pt x="343645" y="151745"/>
                    <a:pt x="344001" y="151745"/>
                    <a:pt x="344268" y="151745"/>
                  </a:cubicBezTo>
                  <a:cubicBezTo>
                    <a:pt x="344980" y="151745"/>
                    <a:pt x="345603" y="151745"/>
                    <a:pt x="346226" y="151923"/>
                  </a:cubicBezTo>
                  <a:cubicBezTo>
                    <a:pt x="348096" y="152278"/>
                    <a:pt x="349876" y="153256"/>
                    <a:pt x="351390" y="154766"/>
                  </a:cubicBezTo>
                  <a:lnTo>
                    <a:pt x="394921" y="198213"/>
                  </a:lnTo>
                  <a:lnTo>
                    <a:pt x="471925" y="121359"/>
                  </a:lnTo>
                  <a:lnTo>
                    <a:pt x="425367" y="121359"/>
                  </a:lnTo>
                  <a:cubicBezTo>
                    <a:pt x="419224" y="121359"/>
                    <a:pt x="415218" y="117361"/>
                    <a:pt x="415218" y="111231"/>
                  </a:cubicBezTo>
                  <a:cubicBezTo>
                    <a:pt x="415218" y="105189"/>
                    <a:pt x="419224" y="101191"/>
                    <a:pt x="425367" y="101191"/>
                  </a:cubicBezTo>
                  <a:close/>
                  <a:moveTo>
                    <a:pt x="101297" y="91029"/>
                  </a:moveTo>
                  <a:cubicBezTo>
                    <a:pt x="107337" y="91029"/>
                    <a:pt x="111423" y="95028"/>
                    <a:pt x="111423" y="101159"/>
                  </a:cubicBezTo>
                  <a:lnTo>
                    <a:pt x="111423" y="262887"/>
                  </a:lnTo>
                  <a:cubicBezTo>
                    <a:pt x="111423" y="268929"/>
                    <a:pt x="107337" y="273017"/>
                    <a:pt x="101297" y="273017"/>
                  </a:cubicBezTo>
                  <a:cubicBezTo>
                    <a:pt x="95257" y="273017"/>
                    <a:pt x="91171" y="268929"/>
                    <a:pt x="91171" y="262887"/>
                  </a:cubicBezTo>
                  <a:lnTo>
                    <a:pt x="91171" y="101159"/>
                  </a:lnTo>
                  <a:cubicBezTo>
                    <a:pt x="91171" y="95028"/>
                    <a:pt x="95257" y="91029"/>
                    <a:pt x="101297" y="91029"/>
                  </a:cubicBezTo>
                  <a:close/>
                  <a:moveTo>
                    <a:pt x="70848" y="20177"/>
                  </a:moveTo>
                  <a:cubicBezTo>
                    <a:pt x="64796" y="20177"/>
                    <a:pt x="60791" y="24265"/>
                    <a:pt x="60791" y="30309"/>
                  </a:cubicBezTo>
                  <a:lnTo>
                    <a:pt x="60791" y="343802"/>
                  </a:lnTo>
                  <a:lnTo>
                    <a:pt x="222780" y="343802"/>
                  </a:lnTo>
                  <a:cubicBezTo>
                    <a:pt x="228833" y="343802"/>
                    <a:pt x="232927" y="347890"/>
                    <a:pt x="232927" y="353935"/>
                  </a:cubicBezTo>
                  <a:lnTo>
                    <a:pt x="232927" y="364067"/>
                  </a:lnTo>
                  <a:lnTo>
                    <a:pt x="374712" y="364067"/>
                  </a:lnTo>
                  <a:lnTo>
                    <a:pt x="374712" y="353935"/>
                  </a:lnTo>
                  <a:cubicBezTo>
                    <a:pt x="374712" y="347890"/>
                    <a:pt x="378717" y="343802"/>
                    <a:pt x="384859" y="343802"/>
                  </a:cubicBezTo>
                  <a:lnTo>
                    <a:pt x="546848" y="343802"/>
                  </a:lnTo>
                  <a:lnTo>
                    <a:pt x="546848" y="30309"/>
                  </a:lnTo>
                  <a:cubicBezTo>
                    <a:pt x="546848" y="24265"/>
                    <a:pt x="542754" y="20177"/>
                    <a:pt x="536702" y="20177"/>
                  </a:cubicBezTo>
                  <a:close/>
                  <a:moveTo>
                    <a:pt x="70848" y="0"/>
                  </a:moveTo>
                  <a:lnTo>
                    <a:pt x="536702" y="0"/>
                  </a:lnTo>
                  <a:cubicBezTo>
                    <a:pt x="553969" y="0"/>
                    <a:pt x="567142" y="13155"/>
                    <a:pt x="567142" y="30309"/>
                  </a:cubicBezTo>
                  <a:lnTo>
                    <a:pt x="567142" y="343802"/>
                  </a:lnTo>
                  <a:lnTo>
                    <a:pt x="597492" y="343802"/>
                  </a:lnTo>
                  <a:cubicBezTo>
                    <a:pt x="603545" y="343802"/>
                    <a:pt x="607639" y="347890"/>
                    <a:pt x="607639" y="353935"/>
                  </a:cubicBezTo>
                  <a:lnTo>
                    <a:pt x="607639" y="384244"/>
                  </a:lnTo>
                  <a:cubicBezTo>
                    <a:pt x="607639" y="401487"/>
                    <a:pt x="594466" y="414642"/>
                    <a:pt x="577199" y="414642"/>
                  </a:cubicBezTo>
                  <a:lnTo>
                    <a:pt x="30351" y="414642"/>
                  </a:lnTo>
                  <a:cubicBezTo>
                    <a:pt x="13173" y="414642"/>
                    <a:pt x="0" y="401487"/>
                    <a:pt x="0" y="384244"/>
                  </a:cubicBezTo>
                  <a:lnTo>
                    <a:pt x="0" y="353935"/>
                  </a:lnTo>
                  <a:cubicBezTo>
                    <a:pt x="0" y="347890"/>
                    <a:pt x="4094" y="343802"/>
                    <a:pt x="10147" y="343802"/>
                  </a:cubicBezTo>
                  <a:lnTo>
                    <a:pt x="40497" y="343802"/>
                  </a:lnTo>
                  <a:lnTo>
                    <a:pt x="40497" y="30309"/>
                  </a:lnTo>
                  <a:cubicBezTo>
                    <a:pt x="40497" y="13155"/>
                    <a:pt x="53670" y="0"/>
                    <a:pt x="70848" y="0"/>
                  </a:cubicBezTo>
                  <a:close/>
                </a:path>
              </a:pathLst>
            </a:custGeom>
            <a:solidFill>
              <a:schemeClr val="bg1"/>
            </a:solidFill>
            <a:ln>
              <a:noFill/>
            </a:ln>
          </p:spPr>
          <p:txBody>
            <a:bodyPr anchor="ctr"/>
            <a:lstStyle/>
            <a:p>
              <a:pPr algn="ctr"/>
              <a:endParaRPr sz="2160" dirty="0">
                <a:cs typeface="+mn-ea"/>
                <a:sym typeface="+mn-lt"/>
              </a:endParaRPr>
            </a:p>
          </p:txBody>
        </p:sp>
      </p:grpSp>
      <p:sp>
        <p:nvSpPr>
          <p:cNvPr id="1048810" name="íṧľîḋe"/>
          <p:cNvSpPr/>
          <p:nvPr/>
        </p:nvSpPr>
        <p:spPr bwMode="auto">
          <a:xfrm>
            <a:off x="537030" y="2820904"/>
            <a:ext cx="3947174" cy="1047130"/>
          </a:xfrm>
          <a:prstGeom prst="rect">
            <a:avLst/>
          </a:prstGeom>
          <a:noFill/>
          <a:ln>
            <a:noFill/>
          </a:ln>
        </p:spPr>
        <p:txBody>
          <a:bodyPr wrap="square" lIns="108000" rIns="108000" anchor="t" anchorCtr="0">
            <a:noAutofit/>
          </a:bodyPr>
          <a:lstStyle/>
          <a:p>
            <a:pPr algn="r" eaLnBrk="1" hangingPunct="1">
              <a:lnSpc>
                <a:spcPct val="120000"/>
              </a:lnSpc>
              <a:spcBef>
                <a:spcPct val="0"/>
              </a:spcBef>
            </a:pPr>
            <a:r>
              <a:rPr lang="zh-CN" altLang="en-US" sz="1200" dirty="0">
                <a:cs typeface="+mn-ea"/>
                <a:sym typeface="+mn-lt"/>
              </a:rPr>
              <a:t>服务端构建依赖于</a:t>
            </a:r>
            <a:r>
              <a:rPr lang="en-US" altLang="zh-CN" sz="1200" dirty="0">
                <a:cs typeface="+mn-ea"/>
                <a:sym typeface="+mn-lt"/>
              </a:rPr>
              <a:t>Python</a:t>
            </a:r>
            <a:r>
              <a:rPr lang="zh-CN" altLang="en-US" sz="1200" dirty="0">
                <a:cs typeface="+mn-ea"/>
                <a:sym typeface="+mn-lt"/>
              </a:rPr>
              <a:t>的</a:t>
            </a:r>
            <a:r>
              <a:rPr lang="en-US" altLang="zh-CN" sz="1200" dirty="0">
                <a:cs typeface="+mn-ea"/>
                <a:sym typeface="+mn-lt"/>
              </a:rPr>
              <a:t>web.py</a:t>
            </a:r>
            <a:r>
              <a:rPr lang="zh-CN" altLang="en-US" sz="1200" dirty="0">
                <a:cs typeface="+mn-ea"/>
                <a:sym typeface="+mn-lt"/>
              </a:rPr>
              <a:t>框架</a:t>
            </a:r>
            <a:endParaRPr lang="en-US" altLang="zh-CN" sz="1200" dirty="0">
              <a:cs typeface="+mn-ea"/>
              <a:sym typeface="+mn-lt"/>
            </a:endParaRPr>
          </a:p>
          <a:p>
            <a:pPr algn="r" eaLnBrk="1" hangingPunct="1">
              <a:lnSpc>
                <a:spcPct val="120000"/>
              </a:lnSpc>
              <a:spcBef>
                <a:spcPct val="0"/>
              </a:spcBef>
            </a:pPr>
            <a:r>
              <a:rPr lang="zh-CN" altLang="en-US" sz="1200" dirty="0">
                <a:cs typeface="+mn-ea"/>
                <a:sym typeface="+mn-lt"/>
              </a:rPr>
              <a:t>数据库</a:t>
            </a:r>
            <a:r>
              <a:rPr lang="en-US" altLang="zh-CN" sz="1200" dirty="0">
                <a:cs typeface="+mn-ea"/>
                <a:sym typeface="+mn-lt"/>
              </a:rPr>
              <a:t>MySQL5.7</a:t>
            </a:r>
            <a:endParaRPr lang="zh-CN" altLang="en-US" sz="1200" dirty="0">
              <a:cs typeface="+mn-ea"/>
              <a:sym typeface="+mn-lt"/>
            </a:endParaRPr>
          </a:p>
        </p:txBody>
      </p:sp>
      <p:sp>
        <p:nvSpPr>
          <p:cNvPr id="1048811" name="iSlïḍè"/>
          <p:cNvSpPr txBox="1"/>
          <p:nvPr/>
        </p:nvSpPr>
        <p:spPr bwMode="auto">
          <a:xfrm>
            <a:off x="1152636" y="2536539"/>
            <a:ext cx="3292012" cy="313145"/>
          </a:xfrm>
          <a:prstGeom prst="rect">
            <a:avLst/>
          </a:prstGeom>
          <a:noFill/>
          <a:ln>
            <a:noFill/>
          </a:ln>
        </p:spPr>
        <p:txBody>
          <a:bodyPr wrap="none" lIns="108000" rIns="108000">
            <a:normAutofit fontScale="85000" lnSpcReduction="20000"/>
          </a:bodyPr>
          <a:lstStyle/>
          <a:p>
            <a:pPr algn="r" eaLnBrk="1" hangingPunct="1">
              <a:spcBef>
                <a:spcPct val="0"/>
              </a:spcBef>
            </a:pPr>
            <a:r>
              <a:rPr lang="en-US" altLang="zh-CN" sz="2160" b="1" dirty="0">
                <a:solidFill>
                  <a:schemeClr val="accent4"/>
                </a:solidFill>
                <a:cs typeface="+mn-ea"/>
                <a:sym typeface="+mn-lt"/>
              </a:rPr>
              <a:t>web.py</a:t>
            </a:r>
            <a:r>
              <a:rPr lang="zh-CN" altLang="en-US" sz="2160" dirty="0">
                <a:solidFill>
                  <a:schemeClr val="accent4"/>
                </a:solidFill>
                <a:cs typeface="+mn-ea"/>
                <a:sym typeface="+mn-lt"/>
              </a:rPr>
              <a:t>框架</a:t>
            </a:r>
          </a:p>
        </p:txBody>
      </p:sp>
      <p:sp>
        <p:nvSpPr>
          <p:cNvPr id="1048812" name="îS1ïḍê"/>
          <p:cNvSpPr/>
          <p:nvPr/>
        </p:nvSpPr>
        <p:spPr bwMode="auto">
          <a:xfrm>
            <a:off x="1152636" y="4597355"/>
            <a:ext cx="4009750" cy="1047130"/>
          </a:xfrm>
          <a:prstGeom prst="rect">
            <a:avLst/>
          </a:prstGeom>
          <a:noFill/>
          <a:ln>
            <a:noFill/>
          </a:ln>
        </p:spPr>
        <p:txBody>
          <a:bodyPr wrap="square" lIns="108000" rIns="108000" anchor="t" anchorCtr="0">
            <a:noAutofit/>
          </a:bodyPr>
          <a:lstStyle/>
          <a:p>
            <a:pPr algn="r" eaLnBrk="1" hangingPunct="1">
              <a:lnSpc>
                <a:spcPct val="120000"/>
              </a:lnSpc>
              <a:spcBef>
                <a:spcPct val="0"/>
              </a:spcBef>
            </a:pPr>
            <a:r>
              <a:rPr lang="zh-CN" altLang="en-US" sz="1200" dirty="0">
                <a:cs typeface="+mn-ea"/>
                <a:sym typeface="+mn-lt"/>
              </a:rPr>
              <a:t>复杂的公式呈现</a:t>
            </a:r>
          </a:p>
        </p:txBody>
      </p:sp>
      <p:sp>
        <p:nvSpPr>
          <p:cNvPr id="1048813" name="îšḷiḓê"/>
          <p:cNvSpPr txBox="1"/>
          <p:nvPr/>
        </p:nvSpPr>
        <p:spPr bwMode="auto">
          <a:xfrm>
            <a:off x="1870373" y="4284210"/>
            <a:ext cx="3292012" cy="313145"/>
          </a:xfrm>
          <a:prstGeom prst="rect">
            <a:avLst/>
          </a:prstGeom>
          <a:noFill/>
          <a:ln>
            <a:noFill/>
          </a:ln>
        </p:spPr>
        <p:txBody>
          <a:bodyPr wrap="none" lIns="108000" rIns="108000">
            <a:normAutofit fontScale="85000" lnSpcReduction="20000"/>
          </a:bodyPr>
          <a:lstStyle/>
          <a:p>
            <a:pPr algn="r" eaLnBrk="1" hangingPunct="1">
              <a:spcBef>
                <a:spcPct val="0"/>
              </a:spcBef>
            </a:pPr>
            <a:r>
              <a:rPr lang="zh-CN" altLang="en-US" sz="2160" dirty="0">
                <a:solidFill>
                  <a:schemeClr val="accent3"/>
                </a:solidFill>
                <a:cs typeface="+mn-ea"/>
                <a:sym typeface="+mn-lt"/>
              </a:rPr>
              <a:t>公式使用</a:t>
            </a:r>
            <a:r>
              <a:rPr lang="en-US" altLang="zh-CN" sz="2160" b="1" dirty="0">
                <a:solidFill>
                  <a:schemeClr val="accent3"/>
                </a:solidFill>
                <a:cs typeface="+mn-ea"/>
                <a:sym typeface="+mn-lt"/>
              </a:rPr>
              <a:t>Math Jax</a:t>
            </a:r>
            <a:endParaRPr lang="zh-CN" altLang="en-US" sz="2160" b="1" dirty="0">
              <a:solidFill>
                <a:schemeClr val="accent3"/>
              </a:solidFill>
              <a:cs typeface="+mn-ea"/>
              <a:sym typeface="+mn-lt"/>
            </a:endParaRPr>
          </a:p>
        </p:txBody>
      </p:sp>
      <p:sp>
        <p:nvSpPr>
          <p:cNvPr id="1048814" name="íşľiḑe"/>
          <p:cNvSpPr/>
          <p:nvPr/>
        </p:nvSpPr>
        <p:spPr bwMode="auto">
          <a:xfrm>
            <a:off x="7022215" y="2161224"/>
            <a:ext cx="4168299" cy="1047130"/>
          </a:xfrm>
          <a:prstGeom prst="rect">
            <a:avLst/>
          </a:prstGeom>
          <a:noFill/>
          <a:ln>
            <a:noFill/>
          </a:ln>
        </p:spPr>
        <p:txBody>
          <a:bodyPr wrap="square" lIns="108000" rIns="108000" anchor="t" anchorCtr="0">
            <a:noAutofit/>
          </a:bodyPr>
          <a:lstStyle/>
          <a:p>
            <a:pPr eaLnBrk="1" hangingPunct="1">
              <a:lnSpc>
                <a:spcPct val="120000"/>
              </a:lnSpc>
              <a:spcBef>
                <a:spcPct val="0"/>
              </a:spcBef>
            </a:pPr>
            <a:r>
              <a:rPr lang="zh-CN" altLang="en-US" sz="1200" dirty="0">
                <a:cs typeface="+mn-ea"/>
                <a:sym typeface="+mn-lt"/>
              </a:rPr>
              <a:t>页面美化</a:t>
            </a:r>
          </a:p>
        </p:txBody>
      </p:sp>
      <p:sp>
        <p:nvSpPr>
          <p:cNvPr id="1048815" name="iśḻîḋê"/>
          <p:cNvSpPr txBox="1"/>
          <p:nvPr/>
        </p:nvSpPr>
        <p:spPr bwMode="auto">
          <a:xfrm>
            <a:off x="7022215" y="1948384"/>
            <a:ext cx="3292012" cy="313145"/>
          </a:xfrm>
          <a:prstGeom prst="rect">
            <a:avLst/>
          </a:prstGeom>
          <a:noFill/>
          <a:ln>
            <a:noFill/>
          </a:ln>
        </p:spPr>
        <p:txBody>
          <a:bodyPr wrap="none" lIns="108000" rIns="108000">
            <a:normAutofit fontScale="85000" lnSpcReduction="20000"/>
          </a:bodyPr>
          <a:lstStyle/>
          <a:p>
            <a:pPr eaLnBrk="1" hangingPunct="1">
              <a:spcBef>
                <a:spcPct val="0"/>
              </a:spcBef>
            </a:pPr>
            <a:r>
              <a:rPr lang="zh-CN" altLang="en-US" sz="2160" dirty="0">
                <a:solidFill>
                  <a:schemeClr val="accent1"/>
                </a:solidFill>
                <a:cs typeface="+mn-ea"/>
                <a:sym typeface="+mn-lt"/>
              </a:rPr>
              <a:t>前端应用</a:t>
            </a:r>
            <a:r>
              <a:rPr lang="en-US" altLang="zh-CN" sz="2160" b="1" dirty="0">
                <a:solidFill>
                  <a:schemeClr val="accent1"/>
                </a:solidFill>
                <a:cs typeface="+mn-ea"/>
                <a:sym typeface="+mn-lt"/>
              </a:rPr>
              <a:t>bootstrap</a:t>
            </a:r>
            <a:r>
              <a:rPr lang="zh-CN" altLang="en-US" sz="2160" dirty="0">
                <a:solidFill>
                  <a:schemeClr val="accent1"/>
                </a:solidFill>
                <a:cs typeface="+mn-ea"/>
                <a:sym typeface="+mn-lt"/>
              </a:rPr>
              <a:t>框架</a:t>
            </a:r>
          </a:p>
        </p:txBody>
      </p:sp>
      <p:sp>
        <p:nvSpPr>
          <p:cNvPr id="1048816" name="íṩḻîḍe"/>
          <p:cNvSpPr/>
          <p:nvPr/>
        </p:nvSpPr>
        <p:spPr bwMode="auto">
          <a:xfrm>
            <a:off x="7604009" y="4111680"/>
            <a:ext cx="4025294" cy="1047130"/>
          </a:xfrm>
          <a:prstGeom prst="rect">
            <a:avLst/>
          </a:prstGeom>
          <a:noFill/>
          <a:ln>
            <a:noFill/>
          </a:ln>
        </p:spPr>
        <p:txBody>
          <a:bodyPr wrap="square" lIns="108000" rIns="108000" anchor="t" anchorCtr="0">
            <a:noAutofit/>
          </a:bodyPr>
          <a:lstStyle/>
          <a:p>
            <a:pPr eaLnBrk="1" hangingPunct="1">
              <a:lnSpc>
                <a:spcPct val="120000"/>
              </a:lnSpc>
              <a:spcBef>
                <a:spcPct val="0"/>
              </a:spcBef>
            </a:pPr>
            <a:r>
              <a:rPr lang="zh-CN" altLang="en-US" sz="1200" dirty="0">
                <a:cs typeface="+mn-ea"/>
                <a:sym typeface="+mn-lt"/>
              </a:rPr>
              <a:t>后端</a:t>
            </a:r>
            <a:r>
              <a:rPr lang="en-US" altLang="zh-CN" sz="1200" b="1" dirty="0">
                <a:cs typeface="+mn-ea"/>
                <a:sym typeface="+mn-lt"/>
              </a:rPr>
              <a:t>Python</a:t>
            </a:r>
            <a:r>
              <a:rPr lang="zh-CN" altLang="en-US" sz="1200" b="1" dirty="0">
                <a:cs typeface="+mn-ea"/>
                <a:sym typeface="+mn-lt"/>
              </a:rPr>
              <a:t>库</a:t>
            </a:r>
            <a:r>
              <a:rPr lang="zh-CN" altLang="en-US" sz="1200" dirty="0">
                <a:cs typeface="+mn-ea"/>
                <a:sym typeface="+mn-lt"/>
              </a:rPr>
              <a:t>，前端</a:t>
            </a:r>
            <a:r>
              <a:rPr lang="en-US" altLang="zh-CN" sz="1200" b="1" dirty="0">
                <a:cs typeface="+mn-ea"/>
                <a:sym typeface="+mn-lt"/>
              </a:rPr>
              <a:t>JavaScript</a:t>
            </a:r>
            <a:endParaRPr lang="zh-CN" altLang="en-US" sz="1200" b="1" dirty="0">
              <a:cs typeface="+mn-ea"/>
              <a:sym typeface="+mn-lt"/>
            </a:endParaRPr>
          </a:p>
        </p:txBody>
      </p:sp>
      <p:sp>
        <p:nvSpPr>
          <p:cNvPr id="1048817" name="îṡ1îďe"/>
          <p:cNvSpPr txBox="1"/>
          <p:nvPr/>
        </p:nvSpPr>
        <p:spPr bwMode="auto">
          <a:xfrm>
            <a:off x="7604010" y="3798535"/>
            <a:ext cx="3292012" cy="313145"/>
          </a:xfrm>
          <a:prstGeom prst="rect">
            <a:avLst/>
          </a:prstGeom>
          <a:noFill/>
          <a:ln>
            <a:noFill/>
          </a:ln>
        </p:spPr>
        <p:txBody>
          <a:bodyPr wrap="none" lIns="108000" rIns="108000">
            <a:normAutofit fontScale="85000" lnSpcReduction="20000"/>
          </a:bodyPr>
          <a:lstStyle/>
          <a:p>
            <a:pPr eaLnBrk="1" hangingPunct="1">
              <a:spcBef>
                <a:spcPct val="0"/>
              </a:spcBef>
            </a:pPr>
            <a:r>
              <a:rPr lang="zh-CN" altLang="en-US" sz="2160" dirty="0">
                <a:solidFill>
                  <a:schemeClr val="accent2"/>
                </a:solidFill>
                <a:cs typeface="+mn-ea"/>
                <a:sym typeface="+mn-lt"/>
              </a:rPr>
              <a:t>前后端协同计算</a:t>
            </a:r>
          </a:p>
        </p:txBody>
      </p:sp>
      <p:pic>
        <p:nvPicPr>
          <p:cNvPr id="2097176" name="图片 36"/>
          <p:cNvPicPr>
            <a:picLocks noChangeAspect="1"/>
          </p:cNvPicPr>
          <p:nvPr/>
        </p:nvPicPr>
        <p:blipFill>
          <a:blip r:embed="rId3"/>
          <a:stretch>
            <a:fillRect/>
          </a:stretch>
        </p:blipFill>
        <p:spPr>
          <a:xfrm>
            <a:off x="7905928" y="358157"/>
            <a:ext cx="3147125" cy="1590227"/>
          </a:xfrm>
          <a:prstGeom prst="rect">
            <a:avLst/>
          </a:prstGeom>
        </p:spPr>
      </p:pic>
      <p:pic>
        <p:nvPicPr>
          <p:cNvPr id="2097177" name="图片 38"/>
          <p:cNvPicPr>
            <a:picLocks noChangeAspect="1"/>
          </p:cNvPicPr>
          <p:nvPr/>
        </p:nvPicPr>
        <p:blipFill>
          <a:blip r:embed="rId4"/>
          <a:stretch>
            <a:fillRect/>
          </a:stretch>
        </p:blipFill>
        <p:spPr>
          <a:xfrm>
            <a:off x="309543" y="5141911"/>
            <a:ext cx="6413672" cy="1047130"/>
          </a:xfrm>
          <a:prstGeom prst="rect">
            <a:avLst/>
          </a:prstGeom>
        </p:spPr>
      </p:pic>
      <p:pic>
        <p:nvPicPr>
          <p:cNvPr id="2097178" name="图片 40"/>
          <p:cNvPicPr>
            <a:picLocks noChangeAspect="1"/>
          </p:cNvPicPr>
          <p:nvPr/>
        </p:nvPicPr>
        <p:blipFill>
          <a:blip r:embed="rId5"/>
          <a:stretch>
            <a:fillRect/>
          </a:stretch>
        </p:blipFill>
        <p:spPr>
          <a:xfrm>
            <a:off x="7192901" y="4516721"/>
            <a:ext cx="3714940" cy="1281172"/>
          </a:xfrm>
          <a:prstGeom prst="rect">
            <a:avLst/>
          </a:prstGeom>
        </p:spPr>
      </p:pic>
      <p:pic>
        <p:nvPicPr>
          <p:cNvPr id="2097179" name="图片 2"/>
          <p:cNvPicPr>
            <a:picLocks noChangeAspect="1"/>
          </p:cNvPicPr>
          <p:nvPr/>
        </p:nvPicPr>
        <p:blipFill>
          <a:blip r:embed="rId6"/>
          <a:stretch>
            <a:fillRect/>
          </a:stretch>
        </p:blipFill>
        <p:spPr>
          <a:xfrm>
            <a:off x="309543" y="986562"/>
            <a:ext cx="2973448" cy="1626254"/>
          </a:xfrm>
          <a:prstGeom prst="rect">
            <a:avLst/>
          </a:prstGeom>
        </p:spPr>
      </p:pic>
      <p:sp>
        <p:nvSpPr>
          <p:cNvPr id="2" name="矩形 1">
            <a:extLst>
              <a:ext uri="{FF2B5EF4-FFF2-40B4-BE49-F238E27FC236}">
                <a16:creationId xmlns:a16="http://schemas.microsoft.com/office/drawing/2014/main" id="{30AAA35B-0A41-7EDE-5284-F767C8D3879F}"/>
              </a:ext>
            </a:extLst>
          </p:cNvPr>
          <p:cNvSpPr/>
          <p:nvPr/>
        </p:nvSpPr>
        <p:spPr>
          <a:xfrm>
            <a:off x="636052" y="560433"/>
            <a:ext cx="3655180" cy="287783"/>
          </a:xfrm>
          <a:prstGeom prst="rect">
            <a:avLst/>
          </a:prstGeom>
          <a:solidFill>
            <a:srgbClr val="F2F2F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600" advClick="0" advTm="1000">
        <p:blinds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54"/>
                                        </p:tgtEl>
                                        <p:attrNameLst>
                                          <p:attrName>style.visibility</p:attrName>
                                        </p:attrNameLst>
                                      </p:cBhvr>
                                      <p:to>
                                        <p:strVal val="visible"/>
                                      </p:to>
                                    </p:set>
                                    <p:anim calcmode="lin" valueType="num">
                                      <p:cBhvr>
                                        <p:cTn id="7" dur="500" fill="hold"/>
                                        <p:tgtEl>
                                          <p:spTgt spid="154"/>
                                        </p:tgtEl>
                                        <p:attrNameLst>
                                          <p:attrName>ppt_w</p:attrName>
                                        </p:attrNameLst>
                                      </p:cBhvr>
                                      <p:tavLst>
                                        <p:tav tm="0">
                                          <p:val>
                                            <p:fltVal val="0"/>
                                          </p:val>
                                        </p:tav>
                                        <p:tav tm="100000">
                                          <p:val>
                                            <p:strVal val="#ppt_w"/>
                                          </p:val>
                                        </p:tav>
                                      </p:tavLst>
                                    </p:anim>
                                    <p:anim calcmode="lin" valueType="num">
                                      <p:cBhvr>
                                        <p:cTn id="8" dur="500" fill="hold"/>
                                        <p:tgtEl>
                                          <p:spTgt spid="154"/>
                                        </p:tgtEl>
                                        <p:attrNameLst>
                                          <p:attrName>ppt_h</p:attrName>
                                        </p:attrNameLst>
                                      </p:cBhvr>
                                      <p:tavLst>
                                        <p:tav tm="0">
                                          <p:val>
                                            <p:fltVal val="0"/>
                                          </p:val>
                                        </p:tav>
                                        <p:tav tm="100000">
                                          <p:val>
                                            <p:strVal val="#ppt_h"/>
                                          </p:val>
                                        </p:tav>
                                      </p:tavLst>
                                    </p:anim>
                                    <p:animEffect transition="in" filter="fade">
                                      <p:cBhvr>
                                        <p:cTn id="9" dur="500"/>
                                        <p:tgtEl>
                                          <p:spTgt spid="154"/>
                                        </p:tgtEl>
                                      </p:cBhvr>
                                    </p:animEffect>
                                  </p:childTnLst>
                                </p:cTn>
                              </p:par>
                              <p:par>
                                <p:cTn id="10" presetID="53" presetClass="entr" presetSubtype="16" fill="hold" nodeType="withEffect">
                                  <p:stCondLst>
                                    <p:cond delay="0"/>
                                  </p:stCondLst>
                                  <p:childTnLst>
                                    <p:set>
                                      <p:cBhvr>
                                        <p:cTn id="11" dur="1" fill="hold">
                                          <p:stCondLst>
                                            <p:cond delay="0"/>
                                          </p:stCondLst>
                                        </p:cTn>
                                        <p:tgtEl>
                                          <p:spTgt spid="155"/>
                                        </p:tgtEl>
                                        <p:attrNameLst>
                                          <p:attrName>style.visibility</p:attrName>
                                        </p:attrNameLst>
                                      </p:cBhvr>
                                      <p:to>
                                        <p:strVal val="visible"/>
                                      </p:to>
                                    </p:set>
                                    <p:anim calcmode="lin" valueType="num">
                                      <p:cBhvr>
                                        <p:cTn id="12" dur="500" fill="hold"/>
                                        <p:tgtEl>
                                          <p:spTgt spid="155"/>
                                        </p:tgtEl>
                                        <p:attrNameLst>
                                          <p:attrName>ppt_w</p:attrName>
                                        </p:attrNameLst>
                                      </p:cBhvr>
                                      <p:tavLst>
                                        <p:tav tm="0">
                                          <p:val>
                                            <p:fltVal val="0"/>
                                          </p:val>
                                        </p:tav>
                                        <p:tav tm="100000">
                                          <p:val>
                                            <p:strVal val="#ppt_w"/>
                                          </p:val>
                                        </p:tav>
                                      </p:tavLst>
                                    </p:anim>
                                    <p:anim calcmode="lin" valueType="num">
                                      <p:cBhvr>
                                        <p:cTn id="13" dur="500" fill="hold"/>
                                        <p:tgtEl>
                                          <p:spTgt spid="155"/>
                                        </p:tgtEl>
                                        <p:attrNameLst>
                                          <p:attrName>ppt_h</p:attrName>
                                        </p:attrNameLst>
                                      </p:cBhvr>
                                      <p:tavLst>
                                        <p:tav tm="0">
                                          <p:val>
                                            <p:fltVal val="0"/>
                                          </p:val>
                                        </p:tav>
                                        <p:tav tm="100000">
                                          <p:val>
                                            <p:strVal val="#ppt_h"/>
                                          </p:val>
                                        </p:tav>
                                      </p:tavLst>
                                    </p:anim>
                                    <p:animEffect transition="in" filter="fade">
                                      <p:cBhvr>
                                        <p:cTn id="14" dur="500"/>
                                        <p:tgtEl>
                                          <p:spTgt spid="155"/>
                                        </p:tgtEl>
                                      </p:cBhvr>
                                    </p:animEffect>
                                  </p:childTnLst>
                                </p:cTn>
                              </p:par>
                              <p:par>
                                <p:cTn id="15" presetID="53" presetClass="entr" presetSubtype="16" fill="hold" nodeType="withEffect">
                                  <p:stCondLst>
                                    <p:cond delay="0"/>
                                  </p:stCondLst>
                                  <p:childTnLst>
                                    <p:set>
                                      <p:cBhvr>
                                        <p:cTn id="16" dur="1" fill="hold">
                                          <p:stCondLst>
                                            <p:cond delay="0"/>
                                          </p:stCondLst>
                                        </p:cTn>
                                        <p:tgtEl>
                                          <p:spTgt spid="156"/>
                                        </p:tgtEl>
                                        <p:attrNameLst>
                                          <p:attrName>style.visibility</p:attrName>
                                        </p:attrNameLst>
                                      </p:cBhvr>
                                      <p:to>
                                        <p:strVal val="visible"/>
                                      </p:to>
                                    </p:set>
                                    <p:anim calcmode="lin" valueType="num">
                                      <p:cBhvr>
                                        <p:cTn id="17" dur="500" fill="hold"/>
                                        <p:tgtEl>
                                          <p:spTgt spid="156"/>
                                        </p:tgtEl>
                                        <p:attrNameLst>
                                          <p:attrName>ppt_w</p:attrName>
                                        </p:attrNameLst>
                                      </p:cBhvr>
                                      <p:tavLst>
                                        <p:tav tm="0">
                                          <p:val>
                                            <p:fltVal val="0"/>
                                          </p:val>
                                        </p:tav>
                                        <p:tav tm="100000">
                                          <p:val>
                                            <p:strVal val="#ppt_w"/>
                                          </p:val>
                                        </p:tav>
                                      </p:tavLst>
                                    </p:anim>
                                    <p:anim calcmode="lin" valueType="num">
                                      <p:cBhvr>
                                        <p:cTn id="18" dur="500" fill="hold"/>
                                        <p:tgtEl>
                                          <p:spTgt spid="156"/>
                                        </p:tgtEl>
                                        <p:attrNameLst>
                                          <p:attrName>ppt_h</p:attrName>
                                        </p:attrNameLst>
                                      </p:cBhvr>
                                      <p:tavLst>
                                        <p:tav tm="0">
                                          <p:val>
                                            <p:fltVal val="0"/>
                                          </p:val>
                                        </p:tav>
                                        <p:tav tm="100000">
                                          <p:val>
                                            <p:strVal val="#ppt_h"/>
                                          </p:val>
                                        </p:tav>
                                      </p:tavLst>
                                    </p:anim>
                                    <p:animEffect transition="in" filter="fade">
                                      <p:cBhvr>
                                        <p:cTn id="19" dur="500"/>
                                        <p:tgtEl>
                                          <p:spTgt spid="156"/>
                                        </p:tgtEl>
                                      </p:cBhvr>
                                    </p:animEffect>
                                  </p:childTnLst>
                                </p:cTn>
                              </p:par>
                              <p:par>
                                <p:cTn id="20" presetID="53" presetClass="entr" presetSubtype="16" fill="hold" nodeType="withEffect">
                                  <p:stCondLst>
                                    <p:cond delay="0"/>
                                  </p:stCondLst>
                                  <p:childTnLst>
                                    <p:set>
                                      <p:cBhvr>
                                        <p:cTn id="21" dur="1" fill="hold">
                                          <p:stCondLst>
                                            <p:cond delay="0"/>
                                          </p:stCondLst>
                                        </p:cTn>
                                        <p:tgtEl>
                                          <p:spTgt spid="157"/>
                                        </p:tgtEl>
                                        <p:attrNameLst>
                                          <p:attrName>style.visibility</p:attrName>
                                        </p:attrNameLst>
                                      </p:cBhvr>
                                      <p:to>
                                        <p:strVal val="visible"/>
                                      </p:to>
                                    </p:set>
                                    <p:anim calcmode="lin" valueType="num">
                                      <p:cBhvr>
                                        <p:cTn id="22" dur="500" fill="hold"/>
                                        <p:tgtEl>
                                          <p:spTgt spid="157"/>
                                        </p:tgtEl>
                                        <p:attrNameLst>
                                          <p:attrName>ppt_w</p:attrName>
                                        </p:attrNameLst>
                                      </p:cBhvr>
                                      <p:tavLst>
                                        <p:tav tm="0">
                                          <p:val>
                                            <p:fltVal val="0"/>
                                          </p:val>
                                        </p:tav>
                                        <p:tav tm="100000">
                                          <p:val>
                                            <p:strVal val="#ppt_w"/>
                                          </p:val>
                                        </p:tav>
                                      </p:tavLst>
                                    </p:anim>
                                    <p:anim calcmode="lin" valueType="num">
                                      <p:cBhvr>
                                        <p:cTn id="23" dur="500" fill="hold"/>
                                        <p:tgtEl>
                                          <p:spTgt spid="157"/>
                                        </p:tgtEl>
                                        <p:attrNameLst>
                                          <p:attrName>ppt_h</p:attrName>
                                        </p:attrNameLst>
                                      </p:cBhvr>
                                      <p:tavLst>
                                        <p:tav tm="0">
                                          <p:val>
                                            <p:fltVal val="0"/>
                                          </p:val>
                                        </p:tav>
                                        <p:tav tm="100000">
                                          <p:val>
                                            <p:strVal val="#ppt_h"/>
                                          </p:val>
                                        </p:tav>
                                      </p:tavLst>
                                    </p:anim>
                                    <p:animEffect transition="in" filter="fade">
                                      <p:cBhvr>
                                        <p:cTn id="24" dur="500"/>
                                        <p:tgtEl>
                                          <p:spTgt spid="157"/>
                                        </p:tgtEl>
                                      </p:cBhvr>
                                    </p:animEffect>
                                  </p:childTnLst>
                                </p:cTn>
                              </p:par>
                              <p:par>
                                <p:cTn id="25" presetID="53" presetClass="entr" presetSubtype="16" fill="hold" nodeType="withEffect">
                                  <p:stCondLst>
                                    <p:cond delay="0"/>
                                  </p:stCondLst>
                                  <p:childTnLst>
                                    <p:set>
                                      <p:cBhvr>
                                        <p:cTn id="26" dur="1" fill="hold">
                                          <p:stCondLst>
                                            <p:cond delay="0"/>
                                          </p:stCondLst>
                                        </p:cTn>
                                        <p:tgtEl>
                                          <p:spTgt spid="158"/>
                                        </p:tgtEl>
                                        <p:attrNameLst>
                                          <p:attrName>style.visibility</p:attrName>
                                        </p:attrNameLst>
                                      </p:cBhvr>
                                      <p:to>
                                        <p:strVal val="visible"/>
                                      </p:to>
                                    </p:set>
                                    <p:anim calcmode="lin" valueType="num">
                                      <p:cBhvr>
                                        <p:cTn id="27" dur="500" fill="hold"/>
                                        <p:tgtEl>
                                          <p:spTgt spid="158"/>
                                        </p:tgtEl>
                                        <p:attrNameLst>
                                          <p:attrName>ppt_w</p:attrName>
                                        </p:attrNameLst>
                                      </p:cBhvr>
                                      <p:tavLst>
                                        <p:tav tm="0">
                                          <p:val>
                                            <p:fltVal val="0"/>
                                          </p:val>
                                        </p:tav>
                                        <p:tav tm="100000">
                                          <p:val>
                                            <p:strVal val="#ppt_w"/>
                                          </p:val>
                                        </p:tav>
                                      </p:tavLst>
                                    </p:anim>
                                    <p:anim calcmode="lin" valueType="num">
                                      <p:cBhvr>
                                        <p:cTn id="28" dur="500" fill="hold"/>
                                        <p:tgtEl>
                                          <p:spTgt spid="158"/>
                                        </p:tgtEl>
                                        <p:attrNameLst>
                                          <p:attrName>ppt_h</p:attrName>
                                        </p:attrNameLst>
                                      </p:cBhvr>
                                      <p:tavLst>
                                        <p:tav tm="0">
                                          <p:val>
                                            <p:fltVal val="0"/>
                                          </p:val>
                                        </p:tav>
                                        <p:tav tm="100000">
                                          <p:val>
                                            <p:strVal val="#ppt_h"/>
                                          </p:val>
                                        </p:tav>
                                      </p:tavLst>
                                    </p:anim>
                                    <p:animEffect transition="in" filter="fade">
                                      <p:cBhvr>
                                        <p:cTn id="29" dur="500"/>
                                        <p:tgtEl>
                                          <p:spTgt spid="158"/>
                                        </p:tgtEl>
                                      </p:cBhvr>
                                    </p:animEffect>
                                  </p:childTnLst>
                                </p:cTn>
                              </p:par>
                              <p:par>
                                <p:cTn id="30" presetID="53" presetClass="entr" presetSubtype="16" fill="hold" nodeType="withEffect">
                                  <p:stCondLst>
                                    <p:cond delay="0"/>
                                  </p:stCondLst>
                                  <p:childTnLst>
                                    <p:set>
                                      <p:cBhvr>
                                        <p:cTn id="31" dur="1" fill="hold">
                                          <p:stCondLst>
                                            <p:cond delay="0"/>
                                          </p:stCondLst>
                                        </p:cTn>
                                        <p:tgtEl>
                                          <p:spTgt spid="159"/>
                                        </p:tgtEl>
                                        <p:attrNameLst>
                                          <p:attrName>style.visibility</p:attrName>
                                        </p:attrNameLst>
                                      </p:cBhvr>
                                      <p:to>
                                        <p:strVal val="visible"/>
                                      </p:to>
                                    </p:set>
                                    <p:anim calcmode="lin" valueType="num">
                                      <p:cBhvr>
                                        <p:cTn id="32" dur="500" fill="hold"/>
                                        <p:tgtEl>
                                          <p:spTgt spid="159"/>
                                        </p:tgtEl>
                                        <p:attrNameLst>
                                          <p:attrName>ppt_w</p:attrName>
                                        </p:attrNameLst>
                                      </p:cBhvr>
                                      <p:tavLst>
                                        <p:tav tm="0">
                                          <p:val>
                                            <p:fltVal val="0"/>
                                          </p:val>
                                        </p:tav>
                                        <p:tav tm="100000">
                                          <p:val>
                                            <p:strVal val="#ppt_w"/>
                                          </p:val>
                                        </p:tav>
                                      </p:tavLst>
                                    </p:anim>
                                    <p:anim calcmode="lin" valueType="num">
                                      <p:cBhvr>
                                        <p:cTn id="33" dur="500" fill="hold"/>
                                        <p:tgtEl>
                                          <p:spTgt spid="159"/>
                                        </p:tgtEl>
                                        <p:attrNameLst>
                                          <p:attrName>ppt_h</p:attrName>
                                        </p:attrNameLst>
                                      </p:cBhvr>
                                      <p:tavLst>
                                        <p:tav tm="0">
                                          <p:val>
                                            <p:fltVal val="0"/>
                                          </p:val>
                                        </p:tav>
                                        <p:tav tm="100000">
                                          <p:val>
                                            <p:strVal val="#ppt_h"/>
                                          </p:val>
                                        </p:tav>
                                      </p:tavLst>
                                    </p:anim>
                                    <p:animEffect transition="in" filter="fade">
                                      <p:cBhvr>
                                        <p:cTn id="34" dur="500"/>
                                        <p:tgtEl>
                                          <p:spTgt spid="159"/>
                                        </p:tgtEl>
                                      </p:cBhvr>
                                    </p:animEffect>
                                  </p:childTnLst>
                                </p:cTn>
                              </p:par>
                            </p:childTnLst>
                          </p:cTn>
                        </p:par>
                      </p:childTnLst>
                    </p:cTn>
                  </p:par>
                  <p:par>
                    <p:cTn id="35" fill="hold">
                      <p:stCondLst>
                        <p:cond delay="indefinite"/>
                      </p:stCondLst>
                      <p:childTnLst>
                        <p:par>
                          <p:cTn id="36" fill="hold">
                            <p:stCondLst>
                              <p:cond delay="0"/>
                            </p:stCondLst>
                            <p:childTnLst>
                              <p:par>
                                <p:cTn id="37" presetID="53" presetClass="entr" presetSubtype="16" fill="hold" grpId="0" nodeType="clickEffect">
                                  <p:stCondLst>
                                    <p:cond delay="0"/>
                                  </p:stCondLst>
                                  <p:childTnLst>
                                    <p:set>
                                      <p:cBhvr>
                                        <p:cTn id="38" dur="1" fill="hold">
                                          <p:stCondLst>
                                            <p:cond delay="0"/>
                                          </p:stCondLst>
                                        </p:cTn>
                                        <p:tgtEl>
                                          <p:spTgt spid="1048811"/>
                                        </p:tgtEl>
                                        <p:attrNameLst>
                                          <p:attrName>style.visibility</p:attrName>
                                        </p:attrNameLst>
                                      </p:cBhvr>
                                      <p:to>
                                        <p:strVal val="visible"/>
                                      </p:to>
                                    </p:set>
                                    <p:anim calcmode="lin" valueType="num">
                                      <p:cBhvr>
                                        <p:cTn id="39" dur="500" fill="hold"/>
                                        <p:tgtEl>
                                          <p:spTgt spid="1048811"/>
                                        </p:tgtEl>
                                        <p:attrNameLst>
                                          <p:attrName>ppt_w</p:attrName>
                                        </p:attrNameLst>
                                      </p:cBhvr>
                                      <p:tavLst>
                                        <p:tav tm="0">
                                          <p:val>
                                            <p:fltVal val="0"/>
                                          </p:val>
                                        </p:tav>
                                        <p:tav tm="100000">
                                          <p:val>
                                            <p:strVal val="#ppt_w"/>
                                          </p:val>
                                        </p:tav>
                                      </p:tavLst>
                                    </p:anim>
                                    <p:anim calcmode="lin" valueType="num">
                                      <p:cBhvr>
                                        <p:cTn id="40" dur="500" fill="hold"/>
                                        <p:tgtEl>
                                          <p:spTgt spid="1048811"/>
                                        </p:tgtEl>
                                        <p:attrNameLst>
                                          <p:attrName>ppt_h</p:attrName>
                                        </p:attrNameLst>
                                      </p:cBhvr>
                                      <p:tavLst>
                                        <p:tav tm="0">
                                          <p:val>
                                            <p:fltVal val="0"/>
                                          </p:val>
                                        </p:tav>
                                        <p:tav tm="100000">
                                          <p:val>
                                            <p:strVal val="#ppt_h"/>
                                          </p:val>
                                        </p:tav>
                                      </p:tavLst>
                                    </p:anim>
                                    <p:animEffect transition="in" filter="fade">
                                      <p:cBhvr>
                                        <p:cTn id="41" dur="500"/>
                                        <p:tgtEl>
                                          <p:spTgt spid="1048811"/>
                                        </p:tgtEl>
                                      </p:cBhvr>
                                    </p:animEffect>
                                  </p:childTnLst>
                                </p:cTn>
                              </p:par>
                              <p:par>
                                <p:cTn id="42" presetID="53" presetClass="entr" presetSubtype="16" fill="hold" grpId="0" nodeType="withEffect">
                                  <p:stCondLst>
                                    <p:cond delay="0"/>
                                  </p:stCondLst>
                                  <p:childTnLst>
                                    <p:set>
                                      <p:cBhvr>
                                        <p:cTn id="43" dur="1" fill="hold">
                                          <p:stCondLst>
                                            <p:cond delay="0"/>
                                          </p:stCondLst>
                                        </p:cTn>
                                        <p:tgtEl>
                                          <p:spTgt spid="1048810"/>
                                        </p:tgtEl>
                                        <p:attrNameLst>
                                          <p:attrName>style.visibility</p:attrName>
                                        </p:attrNameLst>
                                      </p:cBhvr>
                                      <p:to>
                                        <p:strVal val="visible"/>
                                      </p:to>
                                    </p:set>
                                    <p:anim calcmode="lin" valueType="num">
                                      <p:cBhvr>
                                        <p:cTn id="44" dur="500" fill="hold"/>
                                        <p:tgtEl>
                                          <p:spTgt spid="1048810"/>
                                        </p:tgtEl>
                                        <p:attrNameLst>
                                          <p:attrName>ppt_w</p:attrName>
                                        </p:attrNameLst>
                                      </p:cBhvr>
                                      <p:tavLst>
                                        <p:tav tm="0">
                                          <p:val>
                                            <p:fltVal val="0"/>
                                          </p:val>
                                        </p:tav>
                                        <p:tav tm="100000">
                                          <p:val>
                                            <p:strVal val="#ppt_w"/>
                                          </p:val>
                                        </p:tav>
                                      </p:tavLst>
                                    </p:anim>
                                    <p:anim calcmode="lin" valueType="num">
                                      <p:cBhvr>
                                        <p:cTn id="45" dur="500" fill="hold"/>
                                        <p:tgtEl>
                                          <p:spTgt spid="1048810"/>
                                        </p:tgtEl>
                                        <p:attrNameLst>
                                          <p:attrName>ppt_h</p:attrName>
                                        </p:attrNameLst>
                                      </p:cBhvr>
                                      <p:tavLst>
                                        <p:tav tm="0">
                                          <p:val>
                                            <p:fltVal val="0"/>
                                          </p:val>
                                        </p:tav>
                                        <p:tav tm="100000">
                                          <p:val>
                                            <p:strVal val="#ppt_h"/>
                                          </p:val>
                                        </p:tav>
                                      </p:tavLst>
                                    </p:anim>
                                    <p:animEffect transition="in" filter="fade">
                                      <p:cBhvr>
                                        <p:cTn id="46" dur="500"/>
                                        <p:tgtEl>
                                          <p:spTgt spid="1048810"/>
                                        </p:tgtEl>
                                      </p:cBhvr>
                                    </p:animEffect>
                                  </p:childTnLst>
                                </p:cTn>
                              </p:par>
                              <p:par>
                                <p:cTn id="47" presetID="53" presetClass="entr" presetSubtype="16" fill="hold" grpId="0" nodeType="withEffect">
                                  <p:stCondLst>
                                    <p:cond delay="0"/>
                                  </p:stCondLst>
                                  <p:childTnLst>
                                    <p:set>
                                      <p:cBhvr>
                                        <p:cTn id="48" dur="1" fill="hold">
                                          <p:stCondLst>
                                            <p:cond delay="0"/>
                                          </p:stCondLst>
                                        </p:cTn>
                                        <p:tgtEl>
                                          <p:spTgt spid="1048813"/>
                                        </p:tgtEl>
                                        <p:attrNameLst>
                                          <p:attrName>style.visibility</p:attrName>
                                        </p:attrNameLst>
                                      </p:cBhvr>
                                      <p:to>
                                        <p:strVal val="visible"/>
                                      </p:to>
                                    </p:set>
                                    <p:anim calcmode="lin" valueType="num">
                                      <p:cBhvr>
                                        <p:cTn id="49" dur="500" fill="hold"/>
                                        <p:tgtEl>
                                          <p:spTgt spid="1048813"/>
                                        </p:tgtEl>
                                        <p:attrNameLst>
                                          <p:attrName>ppt_w</p:attrName>
                                        </p:attrNameLst>
                                      </p:cBhvr>
                                      <p:tavLst>
                                        <p:tav tm="0">
                                          <p:val>
                                            <p:fltVal val="0"/>
                                          </p:val>
                                        </p:tav>
                                        <p:tav tm="100000">
                                          <p:val>
                                            <p:strVal val="#ppt_w"/>
                                          </p:val>
                                        </p:tav>
                                      </p:tavLst>
                                    </p:anim>
                                    <p:anim calcmode="lin" valueType="num">
                                      <p:cBhvr>
                                        <p:cTn id="50" dur="500" fill="hold"/>
                                        <p:tgtEl>
                                          <p:spTgt spid="1048813"/>
                                        </p:tgtEl>
                                        <p:attrNameLst>
                                          <p:attrName>ppt_h</p:attrName>
                                        </p:attrNameLst>
                                      </p:cBhvr>
                                      <p:tavLst>
                                        <p:tav tm="0">
                                          <p:val>
                                            <p:fltVal val="0"/>
                                          </p:val>
                                        </p:tav>
                                        <p:tav tm="100000">
                                          <p:val>
                                            <p:strVal val="#ppt_h"/>
                                          </p:val>
                                        </p:tav>
                                      </p:tavLst>
                                    </p:anim>
                                    <p:animEffect transition="in" filter="fade">
                                      <p:cBhvr>
                                        <p:cTn id="51" dur="500"/>
                                        <p:tgtEl>
                                          <p:spTgt spid="1048813"/>
                                        </p:tgtEl>
                                      </p:cBhvr>
                                    </p:animEffect>
                                  </p:childTnLst>
                                </p:cTn>
                              </p:par>
                              <p:par>
                                <p:cTn id="52" presetID="53" presetClass="entr" presetSubtype="16" fill="hold" grpId="0" nodeType="withEffect">
                                  <p:stCondLst>
                                    <p:cond delay="0"/>
                                  </p:stCondLst>
                                  <p:childTnLst>
                                    <p:set>
                                      <p:cBhvr>
                                        <p:cTn id="53" dur="1" fill="hold">
                                          <p:stCondLst>
                                            <p:cond delay="0"/>
                                          </p:stCondLst>
                                        </p:cTn>
                                        <p:tgtEl>
                                          <p:spTgt spid="1048812"/>
                                        </p:tgtEl>
                                        <p:attrNameLst>
                                          <p:attrName>style.visibility</p:attrName>
                                        </p:attrNameLst>
                                      </p:cBhvr>
                                      <p:to>
                                        <p:strVal val="visible"/>
                                      </p:to>
                                    </p:set>
                                    <p:anim calcmode="lin" valueType="num">
                                      <p:cBhvr>
                                        <p:cTn id="54" dur="500" fill="hold"/>
                                        <p:tgtEl>
                                          <p:spTgt spid="1048812"/>
                                        </p:tgtEl>
                                        <p:attrNameLst>
                                          <p:attrName>ppt_w</p:attrName>
                                        </p:attrNameLst>
                                      </p:cBhvr>
                                      <p:tavLst>
                                        <p:tav tm="0">
                                          <p:val>
                                            <p:fltVal val="0"/>
                                          </p:val>
                                        </p:tav>
                                        <p:tav tm="100000">
                                          <p:val>
                                            <p:strVal val="#ppt_w"/>
                                          </p:val>
                                        </p:tav>
                                      </p:tavLst>
                                    </p:anim>
                                    <p:anim calcmode="lin" valueType="num">
                                      <p:cBhvr>
                                        <p:cTn id="55" dur="500" fill="hold"/>
                                        <p:tgtEl>
                                          <p:spTgt spid="1048812"/>
                                        </p:tgtEl>
                                        <p:attrNameLst>
                                          <p:attrName>ppt_h</p:attrName>
                                        </p:attrNameLst>
                                      </p:cBhvr>
                                      <p:tavLst>
                                        <p:tav tm="0">
                                          <p:val>
                                            <p:fltVal val="0"/>
                                          </p:val>
                                        </p:tav>
                                        <p:tav tm="100000">
                                          <p:val>
                                            <p:strVal val="#ppt_h"/>
                                          </p:val>
                                        </p:tav>
                                      </p:tavLst>
                                    </p:anim>
                                    <p:animEffect transition="in" filter="fade">
                                      <p:cBhvr>
                                        <p:cTn id="56" dur="500"/>
                                        <p:tgtEl>
                                          <p:spTgt spid="1048812"/>
                                        </p:tgtEl>
                                      </p:cBhvr>
                                    </p:animEffect>
                                  </p:childTnLst>
                                </p:cTn>
                              </p:par>
                              <p:par>
                                <p:cTn id="57" presetID="53" presetClass="entr" presetSubtype="16" fill="hold" grpId="0" nodeType="withEffect">
                                  <p:stCondLst>
                                    <p:cond delay="0"/>
                                  </p:stCondLst>
                                  <p:childTnLst>
                                    <p:set>
                                      <p:cBhvr>
                                        <p:cTn id="58" dur="1" fill="hold">
                                          <p:stCondLst>
                                            <p:cond delay="0"/>
                                          </p:stCondLst>
                                        </p:cTn>
                                        <p:tgtEl>
                                          <p:spTgt spid="1048817"/>
                                        </p:tgtEl>
                                        <p:attrNameLst>
                                          <p:attrName>style.visibility</p:attrName>
                                        </p:attrNameLst>
                                      </p:cBhvr>
                                      <p:to>
                                        <p:strVal val="visible"/>
                                      </p:to>
                                    </p:set>
                                    <p:anim calcmode="lin" valueType="num">
                                      <p:cBhvr>
                                        <p:cTn id="59" dur="500" fill="hold"/>
                                        <p:tgtEl>
                                          <p:spTgt spid="1048817"/>
                                        </p:tgtEl>
                                        <p:attrNameLst>
                                          <p:attrName>ppt_w</p:attrName>
                                        </p:attrNameLst>
                                      </p:cBhvr>
                                      <p:tavLst>
                                        <p:tav tm="0">
                                          <p:val>
                                            <p:fltVal val="0"/>
                                          </p:val>
                                        </p:tav>
                                        <p:tav tm="100000">
                                          <p:val>
                                            <p:strVal val="#ppt_w"/>
                                          </p:val>
                                        </p:tav>
                                      </p:tavLst>
                                    </p:anim>
                                    <p:anim calcmode="lin" valueType="num">
                                      <p:cBhvr>
                                        <p:cTn id="60" dur="500" fill="hold"/>
                                        <p:tgtEl>
                                          <p:spTgt spid="1048817"/>
                                        </p:tgtEl>
                                        <p:attrNameLst>
                                          <p:attrName>ppt_h</p:attrName>
                                        </p:attrNameLst>
                                      </p:cBhvr>
                                      <p:tavLst>
                                        <p:tav tm="0">
                                          <p:val>
                                            <p:fltVal val="0"/>
                                          </p:val>
                                        </p:tav>
                                        <p:tav tm="100000">
                                          <p:val>
                                            <p:strVal val="#ppt_h"/>
                                          </p:val>
                                        </p:tav>
                                      </p:tavLst>
                                    </p:anim>
                                    <p:animEffect transition="in" filter="fade">
                                      <p:cBhvr>
                                        <p:cTn id="61" dur="500"/>
                                        <p:tgtEl>
                                          <p:spTgt spid="1048817"/>
                                        </p:tgtEl>
                                      </p:cBhvr>
                                    </p:animEffect>
                                  </p:childTnLst>
                                </p:cTn>
                              </p:par>
                              <p:par>
                                <p:cTn id="62" presetID="53" presetClass="entr" presetSubtype="16" fill="hold" grpId="0" nodeType="withEffect">
                                  <p:stCondLst>
                                    <p:cond delay="0"/>
                                  </p:stCondLst>
                                  <p:childTnLst>
                                    <p:set>
                                      <p:cBhvr>
                                        <p:cTn id="63" dur="1" fill="hold">
                                          <p:stCondLst>
                                            <p:cond delay="0"/>
                                          </p:stCondLst>
                                        </p:cTn>
                                        <p:tgtEl>
                                          <p:spTgt spid="1048816"/>
                                        </p:tgtEl>
                                        <p:attrNameLst>
                                          <p:attrName>style.visibility</p:attrName>
                                        </p:attrNameLst>
                                      </p:cBhvr>
                                      <p:to>
                                        <p:strVal val="visible"/>
                                      </p:to>
                                    </p:set>
                                    <p:anim calcmode="lin" valueType="num">
                                      <p:cBhvr>
                                        <p:cTn id="64" dur="500" fill="hold"/>
                                        <p:tgtEl>
                                          <p:spTgt spid="1048816"/>
                                        </p:tgtEl>
                                        <p:attrNameLst>
                                          <p:attrName>ppt_w</p:attrName>
                                        </p:attrNameLst>
                                      </p:cBhvr>
                                      <p:tavLst>
                                        <p:tav tm="0">
                                          <p:val>
                                            <p:fltVal val="0"/>
                                          </p:val>
                                        </p:tav>
                                        <p:tav tm="100000">
                                          <p:val>
                                            <p:strVal val="#ppt_w"/>
                                          </p:val>
                                        </p:tav>
                                      </p:tavLst>
                                    </p:anim>
                                    <p:anim calcmode="lin" valueType="num">
                                      <p:cBhvr>
                                        <p:cTn id="65" dur="500" fill="hold"/>
                                        <p:tgtEl>
                                          <p:spTgt spid="1048816"/>
                                        </p:tgtEl>
                                        <p:attrNameLst>
                                          <p:attrName>ppt_h</p:attrName>
                                        </p:attrNameLst>
                                      </p:cBhvr>
                                      <p:tavLst>
                                        <p:tav tm="0">
                                          <p:val>
                                            <p:fltVal val="0"/>
                                          </p:val>
                                        </p:tav>
                                        <p:tav tm="100000">
                                          <p:val>
                                            <p:strVal val="#ppt_h"/>
                                          </p:val>
                                        </p:tav>
                                      </p:tavLst>
                                    </p:anim>
                                    <p:animEffect transition="in" filter="fade">
                                      <p:cBhvr>
                                        <p:cTn id="66" dur="500"/>
                                        <p:tgtEl>
                                          <p:spTgt spid="1048816"/>
                                        </p:tgtEl>
                                      </p:cBhvr>
                                    </p:animEffect>
                                  </p:childTnLst>
                                </p:cTn>
                              </p:par>
                              <p:par>
                                <p:cTn id="67" presetID="53" presetClass="entr" presetSubtype="16" fill="hold" grpId="0" nodeType="withEffect">
                                  <p:stCondLst>
                                    <p:cond delay="0"/>
                                  </p:stCondLst>
                                  <p:childTnLst>
                                    <p:set>
                                      <p:cBhvr>
                                        <p:cTn id="68" dur="1" fill="hold">
                                          <p:stCondLst>
                                            <p:cond delay="0"/>
                                          </p:stCondLst>
                                        </p:cTn>
                                        <p:tgtEl>
                                          <p:spTgt spid="1048815"/>
                                        </p:tgtEl>
                                        <p:attrNameLst>
                                          <p:attrName>style.visibility</p:attrName>
                                        </p:attrNameLst>
                                      </p:cBhvr>
                                      <p:to>
                                        <p:strVal val="visible"/>
                                      </p:to>
                                    </p:set>
                                    <p:anim calcmode="lin" valueType="num">
                                      <p:cBhvr>
                                        <p:cTn id="69" dur="500" fill="hold"/>
                                        <p:tgtEl>
                                          <p:spTgt spid="1048815"/>
                                        </p:tgtEl>
                                        <p:attrNameLst>
                                          <p:attrName>ppt_w</p:attrName>
                                        </p:attrNameLst>
                                      </p:cBhvr>
                                      <p:tavLst>
                                        <p:tav tm="0">
                                          <p:val>
                                            <p:fltVal val="0"/>
                                          </p:val>
                                        </p:tav>
                                        <p:tav tm="100000">
                                          <p:val>
                                            <p:strVal val="#ppt_w"/>
                                          </p:val>
                                        </p:tav>
                                      </p:tavLst>
                                    </p:anim>
                                    <p:anim calcmode="lin" valueType="num">
                                      <p:cBhvr>
                                        <p:cTn id="70" dur="500" fill="hold"/>
                                        <p:tgtEl>
                                          <p:spTgt spid="1048815"/>
                                        </p:tgtEl>
                                        <p:attrNameLst>
                                          <p:attrName>ppt_h</p:attrName>
                                        </p:attrNameLst>
                                      </p:cBhvr>
                                      <p:tavLst>
                                        <p:tav tm="0">
                                          <p:val>
                                            <p:fltVal val="0"/>
                                          </p:val>
                                        </p:tav>
                                        <p:tav tm="100000">
                                          <p:val>
                                            <p:strVal val="#ppt_h"/>
                                          </p:val>
                                        </p:tav>
                                      </p:tavLst>
                                    </p:anim>
                                    <p:animEffect transition="in" filter="fade">
                                      <p:cBhvr>
                                        <p:cTn id="71" dur="500"/>
                                        <p:tgtEl>
                                          <p:spTgt spid="1048815"/>
                                        </p:tgtEl>
                                      </p:cBhvr>
                                    </p:animEffect>
                                  </p:childTnLst>
                                </p:cTn>
                              </p:par>
                              <p:par>
                                <p:cTn id="72" presetID="53" presetClass="entr" presetSubtype="16" fill="hold" grpId="0" nodeType="withEffect">
                                  <p:stCondLst>
                                    <p:cond delay="0"/>
                                  </p:stCondLst>
                                  <p:childTnLst>
                                    <p:set>
                                      <p:cBhvr>
                                        <p:cTn id="73" dur="1" fill="hold">
                                          <p:stCondLst>
                                            <p:cond delay="0"/>
                                          </p:stCondLst>
                                        </p:cTn>
                                        <p:tgtEl>
                                          <p:spTgt spid="1048814"/>
                                        </p:tgtEl>
                                        <p:attrNameLst>
                                          <p:attrName>style.visibility</p:attrName>
                                        </p:attrNameLst>
                                      </p:cBhvr>
                                      <p:to>
                                        <p:strVal val="visible"/>
                                      </p:to>
                                    </p:set>
                                    <p:anim calcmode="lin" valueType="num">
                                      <p:cBhvr>
                                        <p:cTn id="74" dur="500" fill="hold"/>
                                        <p:tgtEl>
                                          <p:spTgt spid="1048814"/>
                                        </p:tgtEl>
                                        <p:attrNameLst>
                                          <p:attrName>ppt_w</p:attrName>
                                        </p:attrNameLst>
                                      </p:cBhvr>
                                      <p:tavLst>
                                        <p:tav tm="0">
                                          <p:val>
                                            <p:fltVal val="0"/>
                                          </p:val>
                                        </p:tav>
                                        <p:tav tm="100000">
                                          <p:val>
                                            <p:strVal val="#ppt_w"/>
                                          </p:val>
                                        </p:tav>
                                      </p:tavLst>
                                    </p:anim>
                                    <p:anim calcmode="lin" valueType="num">
                                      <p:cBhvr>
                                        <p:cTn id="75" dur="500" fill="hold"/>
                                        <p:tgtEl>
                                          <p:spTgt spid="1048814"/>
                                        </p:tgtEl>
                                        <p:attrNameLst>
                                          <p:attrName>ppt_h</p:attrName>
                                        </p:attrNameLst>
                                      </p:cBhvr>
                                      <p:tavLst>
                                        <p:tav tm="0">
                                          <p:val>
                                            <p:fltVal val="0"/>
                                          </p:val>
                                        </p:tav>
                                        <p:tav tm="100000">
                                          <p:val>
                                            <p:strVal val="#ppt_h"/>
                                          </p:val>
                                        </p:tav>
                                      </p:tavLst>
                                    </p:anim>
                                    <p:animEffect transition="in" filter="fade">
                                      <p:cBhvr>
                                        <p:cTn id="76" dur="500"/>
                                        <p:tgtEl>
                                          <p:spTgt spid="10488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810" grpId="0"/>
      <p:bldP spid="1048811" grpId="0"/>
      <p:bldP spid="1048812" grpId="0"/>
      <p:bldP spid="1048813" grpId="0"/>
      <p:bldP spid="1048814" grpId="0"/>
      <p:bldP spid="1048815" grpId="0"/>
      <p:bldP spid="1048816" grpId="0"/>
      <p:bldP spid="104881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8" name="isľîḑè"/>
          <p:cNvGrpSpPr/>
          <p:nvPr/>
        </p:nvGrpSpPr>
        <p:grpSpPr>
          <a:xfrm>
            <a:off x="822487" y="752886"/>
            <a:ext cx="509414" cy="509413"/>
            <a:chOff x="7369849" y="2845390"/>
            <a:chExt cx="571222" cy="571221"/>
          </a:xfrm>
        </p:grpSpPr>
        <p:sp>
          <p:nvSpPr>
            <p:cNvPr id="1048806" name="íslîḓê"/>
            <p:cNvSpPr/>
            <p:nvPr/>
          </p:nvSpPr>
          <p:spPr>
            <a:xfrm>
              <a:off x="7369849" y="2845390"/>
              <a:ext cx="571222" cy="571221"/>
            </a:xfrm>
            <a:prstGeom prst="ellipse">
              <a:avLst/>
            </a:prstGeom>
            <a:solidFill>
              <a:schemeClr val="accent3"/>
            </a:solidFill>
            <a:ln w="38100">
              <a:solidFill>
                <a:schemeClr val="bg1"/>
              </a:solidFill>
            </a:ln>
          </p:spPr>
          <p:style>
            <a:lnRef idx="2">
              <a:schemeClr val="dk1"/>
            </a:lnRef>
            <a:fillRef idx="1">
              <a:schemeClr val="lt1"/>
            </a:fillRef>
            <a:effectRef idx="0">
              <a:schemeClr val="dk1"/>
            </a:effectRef>
            <a:fontRef idx="minor">
              <a:schemeClr val="dk1"/>
            </a:fontRef>
          </p:style>
          <p:txBody>
            <a:bodyPr anchor="ctr"/>
            <a:lstStyle/>
            <a:p>
              <a:pPr algn="ctr"/>
              <a:endParaRPr sz="2160" dirty="0">
                <a:cs typeface="+mn-ea"/>
                <a:sym typeface="+mn-lt"/>
              </a:endParaRPr>
            </a:p>
          </p:txBody>
        </p:sp>
        <p:sp>
          <p:nvSpPr>
            <p:cNvPr id="1048807" name="ïsḷîdê"/>
            <p:cNvSpPr>
              <a:spLocks noChangeAspect="1"/>
            </p:cNvSpPr>
            <p:nvPr/>
          </p:nvSpPr>
          <p:spPr bwMode="auto">
            <a:xfrm>
              <a:off x="7513735" y="2978578"/>
              <a:ext cx="295462" cy="304843"/>
            </a:xfrm>
            <a:custGeom>
              <a:avLst/>
              <a:gdLst>
                <a:gd name="T0" fmla="*/ 614 w 834"/>
                <a:gd name="T1" fmla="*/ 393 h 862"/>
                <a:gd name="T2" fmla="*/ 548 w 834"/>
                <a:gd name="T3" fmla="*/ 370 h 862"/>
                <a:gd name="T4" fmla="*/ 551 w 834"/>
                <a:gd name="T5" fmla="*/ 312 h 862"/>
                <a:gd name="T6" fmla="*/ 627 w 834"/>
                <a:gd name="T7" fmla="*/ 313 h 862"/>
                <a:gd name="T8" fmla="*/ 615 w 834"/>
                <a:gd name="T9" fmla="*/ 345 h 862"/>
                <a:gd name="T10" fmla="*/ 587 w 834"/>
                <a:gd name="T11" fmla="*/ 324 h 862"/>
                <a:gd name="T12" fmla="*/ 563 w 834"/>
                <a:gd name="T13" fmla="*/ 342 h 862"/>
                <a:gd name="T14" fmla="*/ 596 w 834"/>
                <a:gd name="T15" fmla="*/ 359 h 862"/>
                <a:gd name="T16" fmla="*/ 646 w 834"/>
                <a:gd name="T17" fmla="*/ 402 h 862"/>
                <a:gd name="T18" fmla="*/ 590 w 834"/>
                <a:gd name="T19" fmla="*/ 444 h 862"/>
                <a:gd name="T20" fmla="*/ 534 w 834"/>
                <a:gd name="T21" fmla="*/ 398 h 862"/>
                <a:gd name="T22" fmla="*/ 570 w 834"/>
                <a:gd name="T23" fmla="*/ 415 h 862"/>
                <a:gd name="T24" fmla="*/ 612 w 834"/>
                <a:gd name="T25" fmla="*/ 416 h 862"/>
                <a:gd name="T26" fmla="*/ 403 w 834"/>
                <a:gd name="T27" fmla="*/ 440 h 862"/>
                <a:gd name="T28" fmla="*/ 437 w 834"/>
                <a:gd name="T29" fmla="*/ 333 h 862"/>
                <a:gd name="T30" fmla="*/ 473 w 834"/>
                <a:gd name="T31" fmla="*/ 440 h 862"/>
                <a:gd name="T32" fmla="*/ 524 w 834"/>
                <a:gd name="T33" fmla="*/ 304 h 862"/>
                <a:gd name="T34" fmla="*/ 496 w 834"/>
                <a:gd name="T35" fmla="*/ 304 h 862"/>
                <a:gd name="T36" fmla="*/ 473 w 834"/>
                <a:gd name="T37" fmla="*/ 403 h 862"/>
                <a:gd name="T38" fmla="*/ 438 w 834"/>
                <a:gd name="T39" fmla="*/ 304 h 862"/>
                <a:gd name="T40" fmla="*/ 404 w 834"/>
                <a:gd name="T41" fmla="*/ 404 h 862"/>
                <a:gd name="T42" fmla="*/ 366 w 834"/>
                <a:gd name="T43" fmla="*/ 304 h 862"/>
                <a:gd name="T44" fmla="*/ 389 w 834"/>
                <a:gd name="T45" fmla="*/ 440 h 862"/>
                <a:gd name="T46" fmla="*/ 340 w 834"/>
                <a:gd name="T47" fmla="*/ 428 h 862"/>
                <a:gd name="T48" fmla="*/ 265 w 834"/>
                <a:gd name="T49" fmla="*/ 416 h 862"/>
                <a:gd name="T50" fmla="*/ 331 w 834"/>
                <a:gd name="T51" fmla="*/ 381 h 862"/>
                <a:gd name="T52" fmla="*/ 331 w 834"/>
                <a:gd name="T53" fmla="*/ 357 h 862"/>
                <a:gd name="T54" fmla="*/ 265 w 834"/>
                <a:gd name="T55" fmla="*/ 328 h 862"/>
                <a:gd name="T56" fmla="*/ 336 w 834"/>
                <a:gd name="T57" fmla="*/ 316 h 862"/>
                <a:gd name="T58" fmla="*/ 236 w 834"/>
                <a:gd name="T59" fmla="*/ 304 h 862"/>
                <a:gd name="T60" fmla="*/ 340 w 834"/>
                <a:gd name="T61" fmla="*/ 440 h 862"/>
                <a:gd name="T62" fmla="*/ 340 w 834"/>
                <a:gd name="T63" fmla="*/ 428 h 862"/>
                <a:gd name="T64" fmla="*/ 98 w 834"/>
                <a:gd name="T65" fmla="*/ 440 h 862"/>
                <a:gd name="T66" fmla="*/ 125 w 834"/>
                <a:gd name="T67" fmla="*/ 440 h 862"/>
                <a:gd name="T68" fmla="*/ 181 w 834"/>
                <a:gd name="T69" fmla="*/ 440 h 862"/>
                <a:gd name="T70" fmla="*/ 209 w 834"/>
                <a:gd name="T71" fmla="*/ 440 h 862"/>
                <a:gd name="T72" fmla="*/ 196 w 834"/>
                <a:gd name="T73" fmla="*/ 304 h 862"/>
                <a:gd name="T74" fmla="*/ 182 w 834"/>
                <a:gd name="T75" fmla="*/ 400 h 862"/>
                <a:gd name="T76" fmla="*/ 113 w 834"/>
                <a:gd name="T77" fmla="*/ 304 h 862"/>
                <a:gd name="T78" fmla="*/ 834 w 834"/>
                <a:gd name="T79" fmla="*/ 0 h 862"/>
                <a:gd name="T80" fmla="*/ 743 w 834"/>
                <a:gd name="T81" fmla="*/ 555 h 862"/>
                <a:gd name="T82" fmla="*/ 551 w 834"/>
                <a:gd name="T83" fmla="*/ 643 h 862"/>
                <a:gd name="T84" fmla="*/ 420 w 834"/>
                <a:gd name="T85" fmla="*/ 772 h 862"/>
                <a:gd name="T86" fmla="*/ 329 w 834"/>
                <a:gd name="T87" fmla="*/ 643 h 862"/>
                <a:gd name="T88" fmla="*/ 0 w 834"/>
                <a:gd name="T89" fmla="*/ 88 h 862"/>
                <a:gd name="T90" fmla="*/ 91 w 834"/>
                <a:gd name="T91" fmla="*/ 0 h 862"/>
                <a:gd name="T92" fmla="*/ 707 w 834"/>
                <a:gd name="T93" fmla="*/ 125 h 862"/>
                <a:gd name="T94" fmla="*/ 109 w 834"/>
                <a:gd name="T95" fmla="*/ 125 h 862"/>
                <a:gd name="T96" fmla="*/ 37 w 834"/>
                <a:gd name="T97" fmla="*/ 125 h 862"/>
                <a:gd name="T98" fmla="*/ 366 w 834"/>
                <a:gd name="T99" fmla="*/ 606 h 862"/>
                <a:gd name="T100" fmla="*/ 420 w 834"/>
                <a:gd name="T101" fmla="*/ 720 h 862"/>
                <a:gd name="T102" fmla="*/ 456 w 834"/>
                <a:gd name="T103" fmla="*/ 683 h 862"/>
                <a:gd name="T104" fmla="*/ 536 w 834"/>
                <a:gd name="T105" fmla="*/ 606 h 862"/>
                <a:gd name="T106" fmla="*/ 587 w 834"/>
                <a:gd name="T107" fmla="*/ 606 h 862"/>
                <a:gd name="T108" fmla="*/ 707 w 834"/>
                <a:gd name="T109" fmla="*/ 554 h 862"/>
                <a:gd name="T110" fmla="*/ 707 w 834"/>
                <a:gd name="T111" fmla="*/ 518 h 862"/>
                <a:gd name="T112" fmla="*/ 707 w 834"/>
                <a:gd name="T113" fmla="*/ 125 h 862"/>
                <a:gd name="T114" fmla="*/ 127 w 834"/>
                <a:gd name="T115" fmla="*/ 37 h 862"/>
                <a:gd name="T116" fmla="*/ 743 w 834"/>
                <a:gd name="T117" fmla="*/ 88 h 862"/>
                <a:gd name="T118" fmla="*/ 798 w 834"/>
                <a:gd name="T119" fmla="*/ 518 h 862"/>
                <a:gd name="T120" fmla="*/ 798 w 834"/>
                <a:gd name="T121" fmla="*/ 37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834" h="862">
                  <a:moveTo>
                    <a:pt x="619" y="404"/>
                  </a:moveTo>
                  <a:cubicBezTo>
                    <a:pt x="619" y="399"/>
                    <a:pt x="617" y="395"/>
                    <a:pt x="614" y="393"/>
                  </a:cubicBezTo>
                  <a:cubicBezTo>
                    <a:pt x="610" y="390"/>
                    <a:pt x="603" y="388"/>
                    <a:pt x="591" y="385"/>
                  </a:cubicBezTo>
                  <a:cubicBezTo>
                    <a:pt x="569" y="380"/>
                    <a:pt x="555" y="375"/>
                    <a:pt x="548" y="370"/>
                  </a:cubicBezTo>
                  <a:cubicBezTo>
                    <a:pt x="540" y="364"/>
                    <a:pt x="537" y="355"/>
                    <a:pt x="537" y="344"/>
                  </a:cubicBezTo>
                  <a:cubicBezTo>
                    <a:pt x="537" y="330"/>
                    <a:pt x="541" y="320"/>
                    <a:pt x="551" y="312"/>
                  </a:cubicBezTo>
                  <a:cubicBezTo>
                    <a:pt x="561" y="304"/>
                    <a:pt x="573" y="300"/>
                    <a:pt x="590" y="300"/>
                  </a:cubicBezTo>
                  <a:cubicBezTo>
                    <a:pt x="605" y="300"/>
                    <a:pt x="617" y="305"/>
                    <a:pt x="627" y="313"/>
                  </a:cubicBezTo>
                  <a:cubicBezTo>
                    <a:pt x="637" y="321"/>
                    <a:pt x="642" y="331"/>
                    <a:pt x="643" y="345"/>
                  </a:cubicBezTo>
                  <a:lnTo>
                    <a:pt x="615" y="345"/>
                  </a:lnTo>
                  <a:cubicBezTo>
                    <a:pt x="615" y="339"/>
                    <a:pt x="612" y="333"/>
                    <a:pt x="607" y="330"/>
                  </a:cubicBezTo>
                  <a:cubicBezTo>
                    <a:pt x="601" y="326"/>
                    <a:pt x="595" y="324"/>
                    <a:pt x="587" y="324"/>
                  </a:cubicBezTo>
                  <a:cubicBezTo>
                    <a:pt x="579" y="324"/>
                    <a:pt x="574" y="325"/>
                    <a:pt x="570" y="329"/>
                  </a:cubicBezTo>
                  <a:cubicBezTo>
                    <a:pt x="565" y="332"/>
                    <a:pt x="563" y="336"/>
                    <a:pt x="563" y="342"/>
                  </a:cubicBezTo>
                  <a:cubicBezTo>
                    <a:pt x="563" y="346"/>
                    <a:pt x="566" y="349"/>
                    <a:pt x="570" y="351"/>
                  </a:cubicBezTo>
                  <a:cubicBezTo>
                    <a:pt x="574" y="354"/>
                    <a:pt x="583" y="356"/>
                    <a:pt x="596" y="359"/>
                  </a:cubicBezTo>
                  <a:cubicBezTo>
                    <a:pt x="616" y="364"/>
                    <a:pt x="630" y="369"/>
                    <a:pt x="636" y="375"/>
                  </a:cubicBezTo>
                  <a:cubicBezTo>
                    <a:pt x="643" y="380"/>
                    <a:pt x="646" y="390"/>
                    <a:pt x="646" y="402"/>
                  </a:cubicBezTo>
                  <a:cubicBezTo>
                    <a:pt x="646" y="415"/>
                    <a:pt x="641" y="425"/>
                    <a:pt x="631" y="433"/>
                  </a:cubicBezTo>
                  <a:cubicBezTo>
                    <a:pt x="621" y="440"/>
                    <a:pt x="607" y="444"/>
                    <a:pt x="590" y="444"/>
                  </a:cubicBezTo>
                  <a:cubicBezTo>
                    <a:pt x="573" y="444"/>
                    <a:pt x="560" y="440"/>
                    <a:pt x="550" y="432"/>
                  </a:cubicBezTo>
                  <a:cubicBezTo>
                    <a:pt x="540" y="424"/>
                    <a:pt x="535" y="413"/>
                    <a:pt x="534" y="398"/>
                  </a:cubicBezTo>
                  <a:lnTo>
                    <a:pt x="562" y="398"/>
                  </a:lnTo>
                  <a:cubicBezTo>
                    <a:pt x="562" y="405"/>
                    <a:pt x="565" y="411"/>
                    <a:pt x="570" y="415"/>
                  </a:cubicBezTo>
                  <a:cubicBezTo>
                    <a:pt x="575" y="419"/>
                    <a:pt x="581" y="421"/>
                    <a:pt x="590" y="421"/>
                  </a:cubicBezTo>
                  <a:cubicBezTo>
                    <a:pt x="599" y="421"/>
                    <a:pt x="606" y="419"/>
                    <a:pt x="612" y="416"/>
                  </a:cubicBezTo>
                  <a:cubicBezTo>
                    <a:pt x="617" y="413"/>
                    <a:pt x="619" y="409"/>
                    <a:pt x="619" y="404"/>
                  </a:cubicBezTo>
                  <a:close/>
                  <a:moveTo>
                    <a:pt x="403" y="440"/>
                  </a:moveTo>
                  <a:lnTo>
                    <a:pt x="416" y="440"/>
                  </a:lnTo>
                  <a:lnTo>
                    <a:pt x="437" y="333"/>
                  </a:lnTo>
                  <a:lnTo>
                    <a:pt x="459" y="440"/>
                  </a:lnTo>
                  <a:lnTo>
                    <a:pt x="473" y="440"/>
                  </a:lnTo>
                  <a:lnTo>
                    <a:pt x="487" y="440"/>
                  </a:lnTo>
                  <a:lnTo>
                    <a:pt x="524" y="304"/>
                  </a:lnTo>
                  <a:lnTo>
                    <a:pt x="510" y="304"/>
                  </a:lnTo>
                  <a:lnTo>
                    <a:pt x="496" y="304"/>
                  </a:lnTo>
                  <a:lnTo>
                    <a:pt x="473" y="403"/>
                  </a:lnTo>
                  <a:lnTo>
                    <a:pt x="473" y="403"/>
                  </a:lnTo>
                  <a:lnTo>
                    <a:pt x="453" y="304"/>
                  </a:lnTo>
                  <a:lnTo>
                    <a:pt x="438" y="304"/>
                  </a:lnTo>
                  <a:lnTo>
                    <a:pt x="423" y="304"/>
                  </a:lnTo>
                  <a:lnTo>
                    <a:pt x="404" y="404"/>
                  </a:lnTo>
                  <a:lnTo>
                    <a:pt x="381" y="304"/>
                  </a:lnTo>
                  <a:lnTo>
                    <a:pt x="366" y="304"/>
                  </a:lnTo>
                  <a:lnTo>
                    <a:pt x="351" y="304"/>
                  </a:lnTo>
                  <a:lnTo>
                    <a:pt x="389" y="440"/>
                  </a:lnTo>
                  <a:lnTo>
                    <a:pt x="403" y="440"/>
                  </a:lnTo>
                  <a:close/>
                  <a:moveTo>
                    <a:pt x="340" y="428"/>
                  </a:moveTo>
                  <a:lnTo>
                    <a:pt x="340" y="416"/>
                  </a:lnTo>
                  <a:lnTo>
                    <a:pt x="265" y="416"/>
                  </a:lnTo>
                  <a:lnTo>
                    <a:pt x="265" y="381"/>
                  </a:lnTo>
                  <a:lnTo>
                    <a:pt x="331" y="381"/>
                  </a:lnTo>
                  <a:lnTo>
                    <a:pt x="331" y="369"/>
                  </a:lnTo>
                  <a:lnTo>
                    <a:pt x="331" y="357"/>
                  </a:lnTo>
                  <a:lnTo>
                    <a:pt x="265" y="357"/>
                  </a:lnTo>
                  <a:lnTo>
                    <a:pt x="265" y="328"/>
                  </a:lnTo>
                  <a:lnTo>
                    <a:pt x="336" y="328"/>
                  </a:lnTo>
                  <a:lnTo>
                    <a:pt x="336" y="316"/>
                  </a:lnTo>
                  <a:lnTo>
                    <a:pt x="336" y="304"/>
                  </a:lnTo>
                  <a:lnTo>
                    <a:pt x="236" y="304"/>
                  </a:lnTo>
                  <a:lnTo>
                    <a:pt x="236" y="440"/>
                  </a:lnTo>
                  <a:lnTo>
                    <a:pt x="340" y="440"/>
                  </a:lnTo>
                  <a:lnTo>
                    <a:pt x="340" y="428"/>
                  </a:lnTo>
                  <a:lnTo>
                    <a:pt x="340" y="428"/>
                  </a:lnTo>
                  <a:close/>
                  <a:moveTo>
                    <a:pt x="98" y="304"/>
                  </a:moveTo>
                  <a:lnTo>
                    <a:pt x="98" y="440"/>
                  </a:lnTo>
                  <a:lnTo>
                    <a:pt x="111" y="440"/>
                  </a:lnTo>
                  <a:lnTo>
                    <a:pt x="125" y="440"/>
                  </a:lnTo>
                  <a:lnTo>
                    <a:pt x="125" y="342"/>
                  </a:lnTo>
                  <a:lnTo>
                    <a:pt x="181" y="440"/>
                  </a:lnTo>
                  <a:lnTo>
                    <a:pt x="195" y="440"/>
                  </a:lnTo>
                  <a:lnTo>
                    <a:pt x="209" y="440"/>
                  </a:lnTo>
                  <a:lnTo>
                    <a:pt x="209" y="304"/>
                  </a:lnTo>
                  <a:lnTo>
                    <a:pt x="196" y="304"/>
                  </a:lnTo>
                  <a:lnTo>
                    <a:pt x="182" y="304"/>
                  </a:lnTo>
                  <a:lnTo>
                    <a:pt x="182" y="400"/>
                  </a:lnTo>
                  <a:lnTo>
                    <a:pt x="128" y="304"/>
                  </a:lnTo>
                  <a:lnTo>
                    <a:pt x="113" y="304"/>
                  </a:lnTo>
                  <a:lnTo>
                    <a:pt x="98" y="304"/>
                  </a:lnTo>
                  <a:close/>
                  <a:moveTo>
                    <a:pt x="834" y="0"/>
                  </a:moveTo>
                  <a:lnTo>
                    <a:pt x="834" y="555"/>
                  </a:lnTo>
                  <a:lnTo>
                    <a:pt x="743" y="555"/>
                  </a:lnTo>
                  <a:lnTo>
                    <a:pt x="743" y="643"/>
                  </a:lnTo>
                  <a:lnTo>
                    <a:pt x="551" y="643"/>
                  </a:lnTo>
                  <a:lnTo>
                    <a:pt x="420" y="774"/>
                  </a:lnTo>
                  <a:lnTo>
                    <a:pt x="420" y="772"/>
                  </a:lnTo>
                  <a:lnTo>
                    <a:pt x="329" y="862"/>
                  </a:lnTo>
                  <a:lnTo>
                    <a:pt x="329" y="643"/>
                  </a:lnTo>
                  <a:lnTo>
                    <a:pt x="0" y="643"/>
                  </a:lnTo>
                  <a:lnTo>
                    <a:pt x="0" y="88"/>
                  </a:lnTo>
                  <a:lnTo>
                    <a:pt x="91" y="88"/>
                  </a:lnTo>
                  <a:lnTo>
                    <a:pt x="91" y="0"/>
                  </a:lnTo>
                  <a:lnTo>
                    <a:pt x="834" y="0"/>
                  </a:lnTo>
                  <a:close/>
                  <a:moveTo>
                    <a:pt x="707" y="125"/>
                  </a:moveTo>
                  <a:lnTo>
                    <a:pt x="127" y="125"/>
                  </a:lnTo>
                  <a:lnTo>
                    <a:pt x="109" y="125"/>
                  </a:lnTo>
                  <a:lnTo>
                    <a:pt x="91" y="125"/>
                  </a:lnTo>
                  <a:lnTo>
                    <a:pt x="37" y="125"/>
                  </a:lnTo>
                  <a:lnTo>
                    <a:pt x="37" y="606"/>
                  </a:lnTo>
                  <a:lnTo>
                    <a:pt x="366" y="606"/>
                  </a:lnTo>
                  <a:lnTo>
                    <a:pt x="366" y="774"/>
                  </a:lnTo>
                  <a:lnTo>
                    <a:pt x="420" y="720"/>
                  </a:lnTo>
                  <a:lnTo>
                    <a:pt x="438" y="702"/>
                  </a:lnTo>
                  <a:lnTo>
                    <a:pt x="456" y="683"/>
                  </a:lnTo>
                  <a:lnTo>
                    <a:pt x="533" y="606"/>
                  </a:lnTo>
                  <a:lnTo>
                    <a:pt x="536" y="606"/>
                  </a:lnTo>
                  <a:lnTo>
                    <a:pt x="561" y="606"/>
                  </a:lnTo>
                  <a:lnTo>
                    <a:pt x="587" y="606"/>
                  </a:lnTo>
                  <a:lnTo>
                    <a:pt x="707" y="606"/>
                  </a:lnTo>
                  <a:lnTo>
                    <a:pt x="707" y="554"/>
                  </a:lnTo>
                  <a:lnTo>
                    <a:pt x="707" y="536"/>
                  </a:lnTo>
                  <a:lnTo>
                    <a:pt x="707" y="518"/>
                  </a:lnTo>
                  <a:lnTo>
                    <a:pt x="707" y="125"/>
                  </a:lnTo>
                  <a:lnTo>
                    <a:pt x="707" y="125"/>
                  </a:lnTo>
                  <a:close/>
                  <a:moveTo>
                    <a:pt x="798" y="37"/>
                  </a:moveTo>
                  <a:lnTo>
                    <a:pt x="127" y="37"/>
                  </a:lnTo>
                  <a:lnTo>
                    <a:pt x="127" y="88"/>
                  </a:lnTo>
                  <a:lnTo>
                    <a:pt x="743" y="88"/>
                  </a:lnTo>
                  <a:lnTo>
                    <a:pt x="743" y="518"/>
                  </a:lnTo>
                  <a:lnTo>
                    <a:pt x="798" y="518"/>
                  </a:lnTo>
                  <a:lnTo>
                    <a:pt x="798" y="37"/>
                  </a:lnTo>
                  <a:lnTo>
                    <a:pt x="798" y="37"/>
                  </a:lnTo>
                  <a:close/>
                </a:path>
              </a:pathLst>
            </a:custGeom>
            <a:solidFill>
              <a:schemeClr val="bg1"/>
            </a:solidFill>
            <a:ln>
              <a:noFill/>
            </a:ln>
          </p:spPr>
          <p:txBody>
            <a:bodyPr anchor="ctr"/>
            <a:lstStyle/>
            <a:p>
              <a:pPr algn="ctr"/>
              <a:endParaRPr sz="2160" dirty="0">
                <a:cs typeface="+mn-ea"/>
                <a:sym typeface="+mn-lt"/>
              </a:endParaRPr>
            </a:p>
          </p:txBody>
        </p:sp>
      </p:grpSp>
      <p:sp>
        <p:nvSpPr>
          <p:cNvPr id="1048812" name="îS1ïḍê"/>
          <p:cNvSpPr/>
          <p:nvPr/>
        </p:nvSpPr>
        <p:spPr bwMode="auto">
          <a:xfrm>
            <a:off x="-717738" y="1138020"/>
            <a:ext cx="4009750" cy="1047130"/>
          </a:xfrm>
          <a:prstGeom prst="rect">
            <a:avLst/>
          </a:prstGeom>
          <a:noFill/>
          <a:ln>
            <a:noFill/>
          </a:ln>
        </p:spPr>
        <p:txBody>
          <a:bodyPr wrap="square" lIns="108000" rIns="108000" anchor="t" anchorCtr="0">
            <a:noAutofit/>
          </a:bodyPr>
          <a:lstStyle/>
          <a:p>
            <a:pPr algn="r" eaLnBrk="1" hangingPunct="1">
              <a:lnSpc>
                <a:spcPct val="120000"/>
              </a:lnSpc>
              <a:spcBef>
                <a:spcPct val="0"/>
              </a:spcBef>
            </a:pPr>
            <a:r>
              <a:rPr lang="zh-CN" altLang="en-US" sz="1200" dirty="0">
                <a:cs typeface="+mn-ea"/>
                <a:sym typeface="+mn-lt"/>
              </a:rPr>
              <a:t>复杂的公式呈现与绘图</a:t>
            </a:r>
          </a:p>
        </p:txBody>
      </p:sp>
      <p:sp>
        <p:nvSpPr>
          <p:cNvPr id="1048813" name="îšḷiḓê"/>
          <p:cNvSpPr txBox="1"/>
          <p:nvPr/>
        </p:nvSpPr>
        <p:spPr bwMode="auto">
          <a:xfrm>
            <a:off x="0" y="838031"/>
            <a:ext cx="3292012" cy="313145"/>
          </a:xfrm>
          <a:prstGeom prst="rect">
            <a:avLst/>
          </a:prstGeom>
          <a:noFill/>
          <a:ln>
            <a:noFill/>
          </a:ln>
        </p:spPr>
        <p:txBody>
          <a:bodyPr wrap="none" lIns="108000" rIns="108000">
            <a:normAutofit fontScale="85000" lnSpcReduction="20000"/>
          </a:bodyPr>
          <a:lstStyle/>
          <a:p>
            <a:pPr algn="r" eaLnBrk="1" hangingPunct="1">
              <a:spcBef>
                <a:spcPct val="0"/>
              </a:spcBef>
            </a:pPr>
            <a:r>
              <a:rPr lang="zh-CN" altLang="en-US" sz="2160" dirty="0">
                <a:solidFill>
                  <a:schemeClr val="accent3"/>
                </a:solidFill>
                <a:cs typeface="+mn-ea"/>
                <a:sym typeface="+mn-lt"/>
              </a:rPr>
              <a:t>公式使用</a:t>
            </a:r>
            <a:r>
              <a:rPr lang="en-US" altLang="zh-CN" sz="2160" dirty="0">
                <a:solidFill>
                  <a:schemeClr val="accent3"/>
                </a:solidFill>
                <a:cs typeface="+mn-ea"/>
                <a:sym typeface="+mn-lt"/>
              </a:rPr>
              <a:t>Math Jax</a:t>
            </a:r>
            <a:endParaRPr lang="zh-CN" altLang="en-US" sz="2160" dirty="0">
              <a:solidFill>
                <a:schemeClr val="accent3"/>
              </a:solidFill>
              <a:cs typeface="+mn-ea"/>
              <a:sym typeface="+mn-lt"/>
            </a:endParaRPr>
          </a:p>
        </p:txBody>
      </p:sp>
      <p:pic>
        <p:nvPicPr>
          <p:cNvPr id="5" name="图片 4">
            <a:extLst>
              <a:ext uri="{FF2B5EF4-FFF2-40B4-BE49-F238E27FC236}">
                <a16:creationId xmlns:a16="http://schemas.microsoft.com/office/drawing/2014/main" id="{021E22DA-2E58-4427-0A75-9CA8979BFDD4}"/>
              </a:ext>
            </a:extLst>
          </p:cNvPr>
          <p:cNvPicPr>
            <a:picLocks noChangeAspect="1"/>
          </p:cNvPicPr>
          <p:nvPr/>
        </p:nvPicPr>
        <p:blipFill>
          <a:blip r:embed="rId3"/>
          <a:stretch>
            <a:fillRect/>
          </a:stretch>
        </p:blipFill>
        <p:spPr>
          <a:xfrm>
            <a:off x="8451025" y="326018"/>
            <a:ext cx="2453572" cy="3215696"/>
          </a:xfrm>
          <a:prstGeom prst="rect">
            <a:avLst/>
          </a:prstGeom>
        </p:spPr>
      </p:pic>
      <p:pic>
        <p:nvPicPr>
          <p:cNvPr id="7" name="图片 6">
            <a:extLst>
              <a:ext uri="{FF2B5EF4-FFF2-40B4-BE49-F238E27FC236}">
                <a16:creationId xmlns:a16="http://schemas.microsoft.com/office/drawing/2014/main" id="{11A34492-4C63-E972-5561-2B7A5D2714B6}"/>
              </a:ext>
            </a:extLst>
          </p:cNvPr>
          <p:cNvPicPr>
            <a:picLocks noChangeAspect="1"/>
          </p:cNvPicPr>
          <p:nvPr/>
        </p:nvPicPr>
        <p:blipFill>
          <a:blip r:embed="rId4"/>
          <a:stretch>
            <a:fillRect/>
          </a:stretch>
        </p:blipFill>
        <p:spPr>
          <a:xfrm>
            <a:off x="592912" y="1449218"/>
            <a:ext cx="4009750" cy="1917275"/>
          </a:xfrm>
          <a:prstGeom prst="rect">
            <a:avLst/>
          </a:prstGeom>
        </p:spPr>
      </p:pic>
      <p:sp>
        <p:nvSpPr>
          <p:cNvPr id="8" name="箭头: 右 7">
            <a:extLst>
              <a:ext uri="{FF2B5EF4-FFF2-40B4-BE49-F238E27FC236}">
                <a16:creationId xmlns:a16="http://schemas.microsoft.com/office/drawing/2014/main" id="{FA27C3FB-6DE0-A759-D5EB-AA422AFAA2B8}"/>
              </a:ext>
            </a:extLst>
          </p:cNvPr>
          <p:cNvSpPr/>
          <p:nvPr/>
        </p:nvSpPr>
        <p:spPr>
          <a:xfrm>
            <a:off x="4952617" y="1982156"/>
            <a:ext cx="3105044" cy="64956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solidFill>
                  <a:srgbClr val="FFFF00"/>
                </a:solidFill>
              </a:rPr>
              <a:t>公式可视化</a:t>
            </a:r>
          </a:p>
        </p:txBody>
      </p:sp>
      <p:pic>
        <p:nvPicPr>
          <p:cNvPr id="10" name="图片 9">
            <a:extLst>
              <a:ext uri="{FF2B5EF4-FFF2-40B4-BE49-F238E27FC236}">
                <a16:creationId xmlns:a16="http://schemas.microsoft.com/office/drawing/2014/main" id="{C18451FC-6549-57D8-1087-97DF06271BD6}"/>
              </a:ext>
            </a:extLst>
          </p:cNvPr>
          <p:cNvPicPr>
            <a:picLocks noChangeAspect="1"/>
          </p:cNvPicPr>
          <p:nvPr/>
        </p:nvPicPr>
        <p:blipFill>
          <a:blip r:embed="rId5"/>
          <a:stretch>
            <a:fillRect/>
          </a:stretch>
        </p:blipFill>
        <p:spPr>
          <a:xfrm>
            <a:off x="744537" y="3664535"/>
            <a:ext cx="2805093" cy="3350779"/>
          </a:xfrm>
          <a:prstGeom prst="rect">
            <a:avLst/>
          </a:prstGeom>
        </p:spPr>
      </p:pic>
      <p:sp>
        <p:nvSpPr>
          <p:cNvPr id="11" name="箭头: 右 10">
            <a:extLst>
              <a:ext uri="{FF2B5EF4-FFF2-40B4-BE49-F238E27FC236}">
                <a16:creationId xmlns:a16="http://schemas.microsoft.com/office/drawing/2014/main" id="{7E43004D-AC8E-0FEE-21E3-B3C2BA6F7376}"/>
              </a:ext>
            </a:extLst>
          </p:cNvPr>
          <p:cNvSpPr/>
          <p:nvPr/>
        </p:nvSpPr>
        <p:spPr>
          <a:xfrm>
            <a:off x="3740975" y="4759217"/>
            <a:ext cx="2163680" cy="64956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solidFill>
                  <a:srgbClr val="FFFF00"/>
                </a:solidFill>
              </a:rPr>
              <a:t>数据可视化</a:t>
            </a:r>
          </a:p>
        </p:txBody>
      </p:sp>
      <p:pic>
        <p:nvPicPr>
          <p:cNvPr id="13" name="图片 12">
            <a:extLst>
              <a:ext uri="{FF2B5EF4-FFF2-40B4-BE49-F238E27FC236}">
                <a16:creationId xmlns:a16="http://schemas.microsoft.com/office/drawing/2014/main" id="{5A42E752-1055-0148-83E1-0DD30255DF82}"/>
              </a:ext>
            </a:extLst>
          </p:cNvPr>
          <p:cNvPicPr>
            <a:picLocks noChangeAspect="1"/>
          </p:cNvPicPr>
          <p:nvPr/>
        </p:nvPicPr>
        <p:blipFill>
          <a:blip r:embed="rId6"/>
          <a:stretch>
            <a:fillRect/>
          </a:stretch>
        </p:blipFill>
        <p:spPr>
          <a:xfrm>
            <a:off x="6096000" y="3429000"/>
            <a:ext cx="2163680" cy="2575374"/>
          </a:xfrm>
          <a:prstGeom prst="rect">
            <a:avLst/>
          </a:prstGeom>
        </p:spPr>
      </p:pic>
      <p:pic>
        <p:nvPicPr>
          <p:cNvPr id="3" name="图片 2">
            <a:extLst>
              <a:ext uri="{FF2B5EF4-FFF2-40B4-BE49-F238E27FC236}">
                <a16:creationId xmlns:a16="http://schemas.microsoft.com/office/drawing/2014/main" id="{034A1F25-8EC6-C92F-941F-5B11329ACF85}"/>
              </a:ext>
            </a:extLst>
          </p:cNvPr>
          <p:cNvPicPr>
            <a:picLocks noChangeAspect="1"/>
          </p:cNvPicPr>
          <p:nvPr/>
        </p:nvPicPr>
        <p:blipFill>
          <a:blip r:embed="rId7"/>
          <a:stretch>
            <a:fillRect/>
          </a:stretch>
        </p:blipFill>
        <p:spPr>
          <a:xfrm>
            <a:off x="8572044" y="3965331"/>
            <a:ext cx="3300688" cy="1742390"/>
          </a:xfrm>
          <a:prstGeom prst="rect">
            <a:avLst/>
          </a:prstGeom>
        </p:spPr>
      </p:pic>
      <p:sp>
        <p:nvSpPr>
          <p:cNvPr id="4" name="文本框 3">
            <a:extLst>
              <a:ext uri="{FF2B5EF4-FFF2-40B4-BE49-F238E27FC236}">
                <a16:creationId xmlns:a16="http://schemas.microsoft.com/office/drawing/2014/main" id="{64B07457-4B65-5988-9BD4-E3341B026AF2}"/>
              </a:ext>
            </a:extLst>
          </p:cNvPr>
          <p:cNvSpPr txBox="1"/>
          <p:nvPr/>
        </p:nvSpPr>
        <p:spPr>
          <a:xfrm>
            <a:off x="6505139" y="6176569"/>
            <a:ext cx="1434988" cy="369332"/>
          </a:xfrm>
          <a:prstGeom prst="rect">
            <a:avLst/>
          </a:prstGeom>
          <a:noFill/>
        </p:spPr>
        <p:txBody>
          <a:bodyPr wrap="square">
            <a:spAutoFit/>
          </a:bodyPr>
          <a:lstStyle/>
          <a:p>
            <a:r>
              <a:rPr lang="en-US" altLang="zh-CN" dirty="0"/>
              <a:t>Chart.js</a:t>
            </a:r>
            <a:endParaRPr lang="zh-CN" altLang="en-US" dirty="0"/>
          </a:p>
        </p:txBody>
      </p:sp>
      <p:sp>
        <p:nvSpPr>
          <p:cNvPr id="6" name="文本框 5">
            <a:extLst>
              <a:ext uri="{FF2B5EF4-FFF2-40B4-BE49-F238E27FC236}">
                <a16:creationId xmlns:a16="http://schemas.microsoft.com/office/drawing/2014/main" id="{363D875D-2CD6-E1A6-E8EB-28BC7E39AB8B}"/>
              </a:ext>
            </a:extLst>
          </p:cNvPr>
          <p:cNvSpPr txBox="1"/>
          <p:nvPr/>
        </p:nvSpPr>
        <p:spPr>
          <a:xfrm>
            <a:off x="9770016" y="5756079"/>
            <a:ext cx="1434988" cy="369332"/>
          </a:xfrm>
          <a:prstGeom prst="rect">
            <a:avLst/>
          </a:prstGeom>
          <a:noFill/>
        </p:spPr>
        <p:txBody>
          <a:bodyPr wrap="square">
            <a:spAutoFit/>
          </a:bodyPr>
          <a:lstStyle/>
          <a:p>
            <a:r>
              <a:rPr lang="en-US" altLang="zh-CN" dirty="0" err="1"/>
              <a:t>Plotly</a:t>
            </a:r>
            <a:r>
              <a:rPr lang="en-US" altLang="zh-CN" dirty="0"/>
              <a:t> Chart</a:t>
            </a:r>
            <a:endParaRPr lang="zh-CN" altLang="en-US" dirty="0"/>
          </a:p>
        </p:txBody>
      </p:sp>
      <p:sp>
        <p:nvSpPr>
          <p:cNvPr id="2" name="矩形 1">
            <a:extLst>
              <a:ext uri="{FF2B5EF4-FFF2-40B4-BE49-F238E27FC236}">
                <a16:creationId xmlns:a16="http://schemas.microsoft.com/office/drawing/2014/main" id="{39054CA8-4B5C-85D9-86A8-0AECA183A847}"/>
              </a:ext>
            </a:extLst>
          </p:cNvPr>
          <p:cNvSpPr/>
          <p:nvPr/>
        </p:nvSpPr>
        <p:spPr>
          <a:xfrm>
            <a:off x="636052" y="560433"/>
            <a:ext cx="3655180" cy="287783"/>
          </a:xfrm>
          <a:prstGeom prst="rect">
            <a:avLst/>
          </a:prstGeom>
          <a:solidFill>
            <a:srgbClr val="F2F2F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501480368"/>
      </p:ext>
    </p:extLst>
  </p:cSld>
  <p:clrMapOvr>
    <a:masterClrMapping/>
  </p:clrMapOvr>
  <mc:AlternateContent xmlns:mc="http://schemas.openxmlformats.org/markup-compatibility/2006" xmlns:p14="http://schemas.microsoft.com/office/powerpoint/2010/main">
    <mc:Choice Requires="p14">
      <p:transition spd="slow" p14:dur="1600" advClick="0" advTm="1000">
        <p:blinds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58"/>
                                        </p:tgtEl>
                                        <p:attrNameLst>
                                          <p:attrName>style.visibility</p:attrName>
                                        </p:attrNameLst>
                                      </p:cBhvr>
                                      <p:to>
                                        <p:strVal val="visible"/>
                                      </p:to>
                                    </p:set>
                                    <p:anim calcmode="lin" valueType="num">
                                      <p:cBhvr>
                                        <p:cTn id="7" dur="500" fill="hold"/>
                                        <p:tgtEl>
                                          <p:spTgt spid="158"/>
                                        </p:tgtEl>
                                        <p:attrNameLst>
                                          <p:attrName>ppt_w</p:attrName>
                                        </p:attrNameLst>
                                      </p:cBhvr>
                                      <p:tavLst>
                                        <p:tav tm="0">
                                          <p:val>
                                            <p:fltVal val="0"/>
                                          </p:val>
                                        </p:tav>
                                        <p:tav tm="100000">
                                          <p:val>
                                            <p:strVal val="#ppt_w"/>
                                          </p:val>
                                        </p:tav>
                                      </p:tavLst>
                                    </p:anim>
                                    <p:anim calcmode="lin" valueType="num">
                                      <p:cBhvr>
                                        <p:cTn id="8" dur="500" fill="hold"/>
                                        <p:tgtEl>
                                          <p:spTgt spid="158"/>
                                        </p:tgtEl>
                                        <p:attrNameLst>
                                          <p:attrName>ppt_h</p:attrName>
                                        </p:attrNameLst>
                                      </p:cBhvr>
                                      <p:tavLst>
                                        <p:tav tm="0">
                                          <p:val>
                                            <p:fltVal val="0"/>
                                          </p:val>
                                        </p:tav>
                                        <p:tav tm="100000">
                                          <p:val>
                                            <p:strVal val="#ppt_h"/>
                                          </p:val>
                                        </p:tav>
                                      </p:tavLst>
                                    </p:anim>
                                    <p:animEffect transition="in" filter="fade">
                                      <p:cBhvr>
                                        <p:cTn id="9" dur="500"/>
                                        <p:tgtEl>
                                          <p:spTgt spid="158"/>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1048813"/>
                                        </p:tgtEl>
                                        <p:attrNameLst>
                                          <p:attrName>style.visibility</p:attrName>
                                        </p:attrNameLst>
                                      </p:cBhvr>
                                      <p:to>
                                        <p:strVal val="visible"/>
                                      </p:to>
                                    </p:set>
                                    <p:anim calcmode="lin" valueType="num">
                                      <p:cBhvr>
                                        <p:cTn id="12" dur="500" fill="hold"/>
                                        <p:tgtEl>
                                          <p:spTgt spid="1048813"/>
                                        </p:tgtEl>
                                        <p:attrNameLst>
                                          <p:attrName>ppt_w</p:attrName>
                                        </p:attrNameLst>
                                      </p:cBhvr>
                                      <p:tavLst>
                                        <p:tav tm="0">
                                          <p:val>
                                            <p:fltVal val="0"/>
                                          </p:val>
                                        </p:tav>
                                        <p:tav tm="100000">
                                          <p:val>
                                            <p:strVal val="#ppt_w"/>
                                          </p:val>
                                        </p:tav>
                                      </p:tavLst>
                                    </p:anim>
                                    <p:anim calcmode="lin" valueType="num">
                                      <p:cBhvr>
                                        <p:cTn id="13" dur="500" fill="hold"/>
                                        <p:tgtEl>
                                          <p:spTgt spid="1048813"/>
                                        </p:tgtEl>
                                        <p:attrNameLst>
                                          <p:attrName>ppt_h</p:attrName>
                                        </p:attrNameLst>
                                      </p:cBhvr>
                                      <p:tavLst>
                                        <p:tav tm="0">
                                          <p:val>
                                            <p:fltVal val="0"/>
                                          </p:val>
                                        </p:tav>
                                        <p:tav tm="100000">
                                          <p:val>
                                            <p:strVal val="#ppt_h"/>
                                          </p:val>
                                        </p:tav>
                                      </p:tavLst>
                                    </p:anim>
                                    <p:animEffect transition="in" filter="fade">
                                      <p:cBhvr>
                                        <p:cTn id="14" dur="500"/>
                                        <p:tgtEl>
                                          <p:spTgt spid="1048813"/>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1048812"/>
                                        </p:tgtEl>
                                        <p:attrNameLst>
                                          <p:attrName>style.visibility</p:attrName>
                                        </p:attrNameLst>
                                      </p:cBhvr>
                                      <p:to>
                                        <p:strVal val="visible"/>
                                      </p:to>
                                    </p:set>
                                    <p:anim calcmode="lin" valueType="num">
                                      <p:cBhvr>
                                        <p:cTn id="17" dur="500" fill="hold"/>
                                        <p:tgtEl>
                                          <p:spTgt spid="1048812"/>
                                        </p:tgtEl>
                                        <p:attrNameLst>
                                          <p:attrName>ppt_w</p:attrName>
                                        </p:attrNameLst>
                                      </p:cBhvr>
                                      <p:tavLst>
                                        <p:tav tm="0">
                                          <p:val>
                                            <p:fltVal val="0"/>
                                          </p:val>
                                        </p:tav>
                                        <p:tav tm="100000">
                                          <p:val>
                                            <p:strVal val="#ppt_w"/>
                                          </p:val>
                                        </p:tav>
                                      </p:tavLst>
                                    </p:anim>
                                    <p:anim calcmode="lin" valueType="num">
                                      <p:cBhvr>
                                        <p:cTn id="18" dur="500" fill="hold"/>
                                        <p:tgtEl>
                                          <p:spTgt spid="1048812"/>
                                        </p:tgtEl>
                                        <p:attrNameLst>
                                          <p:attrName>ppt_h</p:attrName>
                                        </p:attrNameLst>
                                      </p:cBhvr>
                                      <p:tavLst>
                                        <p:tav tm="0">
                                          <p:val>
                                            <p:fltVal val="0"/>
                                          </p:val>
                                        </p:tav>
                                        <p:tav tm="100000">
                                          <p:val>
                                            <p:strVal val="#ppt_h"/>
                                          </p:val>
                                        </p:tav>
                                      </p:tavLst>
                                    </p:anim>
                                    <p:animEffect transition="in" filter="fade">
                                      <p:cBhvr>
                                        <p:cTn id="19" dur="500"/>
                                        <p:tgtEl>
                                          <p:spTgt spid="10488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812" grpId="0"/>
      <p:bldP spid="104881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ísḷiḍê">
            <a:extLst>
              <a:ext uri="{FF2B5EF4-FFF2-40B4-BE49-F238E27FC236}">
                <a16:creationId xmlns:a16="http://schemas.microsoft.com/office/drawing/2014/main" id="{A68436F8-909F-7D4E-F2D2-62B0891AF663}"/>
              </a:ext>
            </a:extLst>
          </p:cNvPr>
          <p:cNvGrpSpPr/>
          <p:nvPr/>
        </p:nvGrpSpPr>
        <p:grpSpPr>
          <a:xfrm>
            <a:off x="671201" y="1006807"/>
            <a:ext cx="509414" cy="509413"/>
            <a:chOff x="4888386" y="2845389"/>
            <a:chExt cx="571222" cy="571221"/>
          </a:xfrm>
        </p:grpSpPr>
        <p:sp>
          <p:nvSpPr>
            <p:cNvPr id="3" name="îš1ïdè">
              <a:extLst>
                <a:ext uri="{FF2B5EF4-FFF2-40B4-BE49-F238E27FC236}">
                  <a16:creationId xmlns:a16="http://schemas.microsoft.com/office/drawing/2014/main" id="{A2BD03A1-D515-A4C8-87CA-9F09BFF597A5}"/>
                </a:ext>
              </a:extLst>
            </p:cNvPr>
            <p:cNvSpPr/>
            <p:nvPr/>
          </p:nvSpPr>
          <p:spPr>
            <a:xfrm>
              <a:off x="4888386" y="2845389"/>
              <a:ext cx="571222" cy="571221"/>
            </a:xfrm>
            <a:prstGeom prst="ellipse">
              <a:avLst/>
            </a:prstGeom>
            <a:solidFill>
              <a:schemeClr val="accent2"/>
            </a:solidFill>
            <a:ln w="38100">
              <a:solidFill>
                <a:schemeClr val="bg1"/>
              </a:solidFill>
            </a:ln>
          </p:spPr>
          <p:style>
            <a:lnRef idx="2">
              <a:schemeClr val="dk1"/>
            </a:lnRef>
            <a:fillRef idx="1">
              <a:schemeClr val="lt1"/>
            </a:fillRef>
            <a:effectRef idx="0">
              <a:schemeClr val="dk1"/>
            </a:effectRef>
            <a:fontRef idx="minor">
              <a:schemeClr val="dk1"/>
            </a:fontRef>
          </p:style>
          <p:txBody>
            <a:bodyPr anchor="ctr"/>
            <a:lstStyle/>
            <a:p>
              <a:pPr algn="ctr"/>
              <a:endParaRPr sz="2160" dirty="0">
                <a:cs typeface="+mn-ea"/>
                <a:sym typeface="+mn-lt"/>
              </a:endParaRPr>
            </a:p>
          </p:txBody>
        </p:sp>
        <p:sp>
          <p:nvSpPr>
            <p:cNvPr id="4" name="îṥḷídè">
              <a:extLst>
                <a:ext uri="{FF2B5EF4-FFF2-40B4-BE49-F238E27FC236}">
                  <a16:creationId xmlns:a16="http://schemas.microsoft.com/office/drawing/2014/main" id="{B6BC3EC0-20D0-CFE6-4000-AE1D165DB182}"/>
                </a:ext>
              </a:extLst>
            </p:cNvPr>
            <p:cNvSpPr>
              <a:spLocks noChangeAspect="1"/>
            </p:cNvSpPr>
            <p:nvPr/>
          </p:nvSpPr>
          <p:spPr bwMode="auto">
            <a:xfrm>
              <a:off x="5021344" y="3021007"/>
              <a:ext cx="304843" cy="219985"/>
            </a:xfrm>
            <a:custGeom>
              <a:avLst/>
              <a:gdLst>
                <a:gd name="connsiteX0" fmla="*/ 91000 w 605879"/>
                <a:gd name="connsiteY0" fmla="*/ 173662 h 437224"/>
                <a:gd name="connsiteX1" fmla="*/ 331193 w 605879"/>
                <a:gd name="connsiteY1" fmla="*/ 173662 h 437224"/>
                <a:gd name="connsiteX2" fmla="*/ 342454 w 605879"/>
                <a:gd name="connsiteY2" fmla="*/ 184882 h 437224"/>
                <a:gd name="connsiteX3" fmla="*/ 331193 w 605879"/>
                <a:gd name="connsiteY3" fmla="*/ 196102 h 437224"/>
                <a:gd name="connsiteX4" fmla="*/ 91000 w 605879"/>
                <a:gd name="connsiteY4" fmla="*/ 196102 h 437224"/>
                <a:gd name="connsiteX5" fmla="*/ 79739 w 605879"/>
                <a:gd name="connsiteY5" fmla="*/ 184882 h 437224"/>
                <a:gd name="connsiteX6" fmla="*/ 91000 w 605879"/>
                <a:gd name="connsiteY6" fmla="*/ 173662 h 437224"/>
                <a:gd name="connsiteX7" fmla="*/ 421630 w 605879"/>
                <a:gd name="connsiteY7" fmla="*/ 131441 h 437224"/>
                <a:gd name="connsiteX8" fmla="*/ 423552 w 605879"/>
                <a:gd name="connsiteY8" fmla="*/ 152274 h 437224"/>
                <a:gd name="connsiteX9" fmla="*/ 275961 w 605879"/>
                <a:gd name="connsiteY9" fmla="*/ 300986 h 437224"/>
                <a:gd name="connsiteX10" fmla="*/ 408175 w 605879"/>
                <a:gd name="connsiteY10" fmla="*/ 358277 h 437224"/>
                <a:gd name="connsiteX11" fmla="*/ 418060 w 605879"/>
                <a:gd name="connsiteY11" fmla="*/ 365267 h 437224"/>
                <a:gd name="connsiteX12" fmla="*/ 488218 w 605879"/>
                <a:gd name="connsiteY12" fmla="*/ 410360 h 437224"/>
                <a:gd name="connsiteX13" fmla="*/ 474214 w 605879"/>
                <a:gd name="connsiteY13" fmla="*/ 363348 h 437224"/>
                <a:gd name="connsiteX14" fmla="*/ 482039 w 605879"/>
                <a:gd name="connsiteY14" fmla="*/ 349916 h 437224"/>
                <a:gd name="connsiteX15" fmla="*/ 583363 w 605879"/>
                <a:gd name="connsiteY15" fmla="*/ 244928 h 437224"/>
                <a:gd name="connsiteX16" fmla="*/ 421630 w 605879"/>
                <a:gd name="connsiteY16" fmla="*/ 131441 h 437224"/>
                <a:gd name="connsiteX17" fmla="*/ 75898 w 605879"/>
                <a:gd name="connsiteY17" fmla="*/ 120173 h 437224"/>
                <a:gd name="connsiteX18" fmla="*/ 340509 w 605879"/>
                <a:gd name="connsiteY18" fmla="*/ 120173 h 437224"/>
                <a:gd name="connsiteX19" fmla="*/ 351769 w 605879"/>
                <a:gd name="connsiteY19" fmla="*/ 131428 h 437224"/>
                <a:gd name="connsiteX20" fmla="*/ 340509 w 605879"/>
                <a:gd name="connsiteY20" fmla="*/ 142683 h 437224"/>
                <a:gd name="connsiteX21" fmla="*/ 75898 w 605879"/>
                <a:gd name="connsiteY21" fmla="*/ 142683 h 437224"/>
                <a:gd name="connsiteX22" fmla="*/ 64638 w 605879"/>
                <a:gd name="connsiteY22" fmla="*/ 131428 h 437224"/>
                <a:gd name="connsiteX23" fmla="*/ 75898 w 605879"/>
                <a:gd name="connsiteY23" fmla="*/ 120173 h 437224"/>
                <a:gd name="connsiteX24" fmla="*/ 210609 w 605879"/>
                <a:gd name="connsiteY24" fmla="*/ 22478 h 437224"/>
                <a:gd name="connsiteX25" fmla="*/ 22516 w 605879"/>
                <a:gd name="connsiteY25" fmla="*/ 153508 h 437224"/>
                <a:gd name="connsiteX26" fmla="*/ 139216 w 605879"/>
                <a:gd name="connsiteY26" fmla="*/ 274807 h 437224"/>
                <a:gd name="connsiteX27" fmla="*/ 147042 w 605879"/>
                <a:gd name="connsiteY27" fmla="*/ 288102 h 437224"/>
                <a:gd name="connsiteX28" fmla="*/ 130017 w 605879"/>
                <a:gd name="connsiteY28" fmla="*/ 344297 h 437224"/>
                <a:gd name="connsiteX29" fmla="*/ 214041 w 605879"/>
                <a:gd name="connsiteY29" fmla="*/ 291254 h 437224"/>
                <a:gd name="connsiteX30" fmla="*/ 223927 w 605879"/>
                <a:gd name="connsiteY30" fmla="*/ 284264 h 437224"/>
                <a:gd name="connsiteX31" fmla="*/ 398839 w 605879"/>
                <a:gd name="connsiteY31" fmla="*/ 152960 h 437224"/>
                <a:gd name="connsiteX32" fmla="*/ 369596 w 605879"/>
                <a:gd name="connsiteY32" fmla="*/ 80592 h 437224"/>
                <a:gd name="connsiteX33" fmla="*/ 210609 w 605879"/>
                <a:gd name="connsiteY33" fmla="*/ 22478 h 437224"/>
                <a:gd name="connsiteX34" fmla="*/ 210609 w 605879"/>
                <a:gd name="connsiteY34" fmla="*/ 0 h 437224"/>
                <a:gd name="connsiteX35" fmla="*/ 385796 w 605879"/>
                <a:gd name="connsiteY35" fmla="*/ 64967 h 437224"/>
                <a:gd name="connsiteX36" fmla="*/ 414079 w 605879"/>
                <a:gd name="connsiteY36" fmla="*/ 109100 h 437224"/>
                <a:gd name="connsiteX37" fmla="*/ 419845 w 605879"/>
                <a:gd name="connsiteY37" fmla="*/ 108963 h 437224"/>
                <a:gd name="connsiteX38" fmla="*/ 605879 w 605879"/>
                <a:gd name="connsiteY38" fmla="*/ 244928 h 437224"/>
                <a:gd name="connsiteX39" fmla="*/ 498515 w 605879"/>
                <a:gd name="connsiteY39" fmla="*/ 368420 h 437224"/>
                <a:gd name="connsiteX40" fmla="*/ 516088 w 605879"/>
                <a:gd name="connsiteY40" fmla="*/ 414609 h 437224"/>
                <a:gd name="connsiteX41" fmla="*/ 522953 w 605879"/>
                <a:gd name="connsiteY41" fmla="*/ 428178 h 437224"/>
                <a:gd name="connsiteX42" fmla="*/ 510185 w 605879"/>
                <a:gd name="connsiteY42" fmla="*/ 437224 h 437224"/>
                <a:gd name="connsiteX43" fmla="*/ 400487 w 605879"/>
                <a:gd name="connsiteY43" fmla="*/ 380344 h 437224"/>
                <a:gd name="connsiteX44" fmla="*/ 250836 w 605879"/>
                <a:gd name="connsiteY44" fmla="*/ 304275 h 437224"/>
                <a:gd name="connsiteX45" fmla="*/ 231752 w 605879"/>
                <a:gd name="connsiteY45" fmla="*/ 306331 h 437224"/>
                <a:gd name="connsiteX46" fmla="*/ 107639 w 605879"/>
                <a:gd name="connsiteY46" fmla="*/ 371161 h 437224"/>
                <a:gd name="connsiteX47" fmla="*/ 94596 w 605879"/>
                <a:gd name="connsiteY47" fmla="*/ 361978 h 437224"/>
                <a:gd name="connsiteX48" fmla="*/ 102009 w 605879"/>
                <a:gd name="connsiteY48" fmla="*/ 348135 h 437224"/>
                <a:gd name="connsiteX49" fmla="*/ 122741 w 605879"/>
                <a:gd name="connsiteY49" fmla="*/ 293173 h 437224"/>
                <a:gd name="connsiteX50" fmla="*/ 0 w 605879"/>
                <a:gd name="connsiteY50" fmla="*/ 153508 h 437224"/>
                <a:gd name="connsiteX51" fmla="*/ 210609 w 605879"/>
                <a:gd name="connsiteY51" fmla="*/ 0 h 437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05879" h="437224">
                  <a:moveTo>
                    <a:pt x="91000" y="173662"/>
                  </a:moveTo>
                  <a:lnTo>
                    <a:pt x="331193" y="173662"/>
                  </a:lnTo>
                  <a:cubicBezTo>
                    <a:pt x="337373" y="173662"/>
                    <a:pt x="342454" y="178725"/>
                    <a:pt x="342454" y="184882"/>
                  </a:cubicBezTo>
                  <a:cubicBezTo>
                    <a:pt x="342454" y="191040"/>
                    <a:pt x="337373" y="196102"/>
                    <a:pt x="331193" y="196102"/>
                  </a:cubicBezTo>
                  <a:lnTo>
                    <a:pt x="91000" y="196102"/>
                  </a:lnTo>
                  <a:cubicBezTo>
                    <a:pt x="84683" y="196102"/>
                    <a:pt x="79739" y="191040"/>
                    <a:pt x="79739" y="184882"/>
                  </a:cubicBezTo>
                  <a:cubicBezTo>
                    <a:pt x="79739" y="178725"/>
                    <a:pt x="84683" y="173662"/>
                    <a:pt x="91000" y="173662"/>
                  </a:cubicBezTo>
                  <a:close/>
                  <a:moveTo>
                    <a:pt x="421630" y="131441"/>
                  </a:moveTo>
                  <a:cubicBezTo>
                    <a:pt x="423003" y="138294"/>
                    <a:pt x="423552" y="145284"/>
                    <a:pt x="423552" y="152274"/>
                  </a:cubicBezTo>
                  <a:cubicBezTo>
                    <a:pt x="423552" y="220668"/>
                    <a:pt x="362456" y="281249"/>
                    <a:pt x="275961" y="300986"/>
                  </a:cubicBezTo>
                  <a:cubicBezTo>
                    <a:pt x="302047" y="334017"/>
                    <a:pt x="350924" y="355536"/>
                    <a:pt x="408175" y="358277"/>
                  </a:cubicBezTo>
                  <a:cubicBezTo>
                    <a:pt x="412569" y="358551"/>
                    <a:pt x="416413" y="361293"/>
                    <a:pt x="418060" y="365267"/>
                  </a:cubicBezTo>
                  <a:cubicBezTo>
                    <a:pt x="427259" y="388019"/>
                    <a:pt x="463505" y="403370"/>
                    <a:pt x="488218" y="410360"/>
                  </a:cubicBezTo>
                  <a:cubicBezTo>
                    <a:pt x="483962" y="399944"/>
                    <a:pt x="479156" y="385004"/>
                    <a:pt x="474214" y="363348"/>
                  </a:cubicBezTo>
                  <a:cubicBezTo>
                    <a:pt x="472841" y="357455"/>
                    <a:pt x="476273" y="351698"/>
                    <a:pt x="482039" y="349916"/>
                  </a:cubicBezTo>
                  <a:cubicBezTo>
                    <a:pt x="543685" y="332236"/>
                    <a:pt x="583500" y="290980"/>
                    <a:pt x="583363" y="244928"/>
                  </a:cubicBezTo>
                  <a:cubicBezTo>
                    <a:pt x="583363" y="182839"/>
                    <a:pt x="511009" y="132126"/>
                    <a:pt x="421630" y="131441"/>
                  </a:cubicBezTo>
                  <a:close/>
                  <a:moveTo>
                    <a:pt x="75898" y="120173"/>
                  </a:moveTo>
                  <a:lnTo>
                    <a:pt x="340509" y="120173"/>
                  </a:lnTo>
                  <a:cubicBezTo>
                    <a:pt x="346826" y="120173"/>
                    <a:pt x="351769" y="125114"/>
                    <a:pt x="351769" y="131428"/>
                  </a:cubicBezTo>
                  <a:cubicBezTo>
                    <a:pt x="351769" y="137604"/>
                    <a:pt x="346826" y="142683"/>
                    <a:pt x="340509" y="142683"/>
                  </a:cubicBezTo>
                  <a:lnTo>
                    <a:pt x="75898" y="142683"/>
                  </a:lnTo>
                  <a:cubicBezTo>
                    <a:pt x="69719" y="142683"/>
                    <a:pt x="64638" y="137604"/>
                    <a:pt x="64638" y="131428"/>
                  </a:cubicBezTo>
                  <a:cubicBezTo>
                    <a:pt x="64638" y="125114"/>
                    <a:pt x="69719" y="120173"/>
                    <a:pt x="75898" y="120173"/>
                  </a:cubicBezTo>
                  <a:close/>
                  <a:moveTo>
                    <a:pt x="210609" y="22478"/>
                  </a:moveTo>
                  <a:cubicBezTo>
                    <a:pt x="106952" y="22478"/>
                    <a:pt x="22516" y="81277"/>
                    <a:pt x="22516" y="153508"/>
                  </a:cubicBezTo>
                  <a:cubicBezTo>
                    <a:pt x="22516" y="206688"/>
                    <a:pt x="68372" y="254385"/>
                    <a:pt x="139216" y="274807"/>
                  </a:cubicBezTo>
                  <a:cubicBezTo>
                    <a:pt x="144983" y="276452"/>
                    <a:pt x="148415" y="282208"/>
                    <a:pt x="147042" y="288102"/>
                  </a:cubicBezTo>
                  <a:cubicBezTo>
                    <a:pt x="140864" y="314966"/>
                    <a:pt x="135097" y="332647"/>
                    <a:pt x="130017" y="344297"/>
                  </a:cubicBezTo>
                  <a:cubicBezTo>
                    <a:pt x="158437" y="336622"/>
                    <a:pt x="203058" y="318667"/>
                    <a:pt x="214041" y="291254"/>
                  </a:cubicBezTo>
                  <a:cubicBezTo>
                    <a:pt x="215689" y="287280"/>
                    <a:pt x="219533" y="284538"/>
                    <a:pt x="223927" y="284264"/>
                  </a:cubicBezTo>
                  <a:cubicBezTo>
                    <a:pt x="320170" y="279604"/>
                    <a:pt x="395407" y="223135"/>
                    <a:pt x="398839" y="152960"/>
                  </a:cubicBezTo>
                  <a:cubicBezTo>
                    <a:pt x="400075" y="126918"/>
                    <a:pt x="389915" y="101836"/>
                    <a:pt x="369596" y="80592"/>
                  </a:cubicBezTo>
                  <a:cubicBezTo>
                    <a:pt x="334860" y="44133"/>
                    <a:pt x="275412" y="22478"/>
                    <a:pt x="210609" y="22478"/>
                  </a:cubicBezTo>
                  <a:close/>
                  <a:moveTo>
                    <a:pt x="210609" y="0"/>
                  </a:moveTo>
                  <a:cubicBezTo>
                    <a:pt x="281453" y="0"/>
                    <a:pt x="346942" y="24260"/>
                    <a:pt x="385796" y="64967"/>
                  </a:cubicBezTo>
                  <a:cubicBezTo>
                    <a:pt x="398702" y="78536"/>
                    <a:pt x="408175" y="93338"/>
                    <a:pt x="414079" y="109100"/>
                  </a:cubicBezTo>
                  <a:cubicBezTo>
                    <a:pt x="416001" y="108963"/>
                    <a:pt x="417923" y="108963"/>
                    <a:pt x="419845" y="108963"/>
                  </a:cubicBezTo>
                  <a:cubicBezTo>
                    <a:pt x="522404" y="108963"/>
                    <a:pt x="606016" y="169955"/>
                    <a:pt x="605879" y="244928"/>
                  </a:cubicBezTo>
                  <a:cubicBezTo>
                    <a:pt x="605879" y="298519"/>
                    <a:pt x="564141" y="346079"/>
                    <a:pt x="498515" y="368420"/>
                  </a:cubicBezTo>
                  <a:cubicBezTo>
                    <a:pt x="506066" y="398025"/>
                    <a:pt x="512931" y="412279"/>
                    <a:pt x="516088" y="414609"/>
                  </a:cubicBezTo>
                  <a:cubicBezTo>
                    <a:pt x="524601" y="418858"/>
                    <a:pt x="523228" y="426671"/>
                    <a:pt x="522953" y="428178"/>
                  </a:cubicBezTo>
                  <a:cubicBezTo>
                    <a:pt x="522541" y="429686"/>
                    <a:pt x="520207" y="437224"/>
                    <a:pt x="510185" y="437224"/>
                  </a:cubicBezTo>
                  <a:cubicBezTo>
                    <a:pt x="497828" y="437224"/>
                    <a:pt x="423689" y="421325"/>
                    <a:pt x="400487" y="380344"/>
                  </a:cubicBezTo>
                  <a:cubicBezTo>
                    <a:pt x="333899" y="375410"/>
                    <a:pt x="277746" y="346764"/>
                    <a:pt x="250836" y="304275"/>
                  </a:cubicBezTo>
                  <a:cubicBezTo>
                    <a:pt x="244521" y="305098"/>
                    <a:pt x="238205" y="305783"/>
                    <a:pt x="231752" y="306331"/>
                  </a:cubicBezTo>
                  <a:cubicBezTo>
                    <a:pt x="206216" y="353069"/>
                    <a:pt x="121643" y="371161"/>
                    <a:pt x="107639" y="371161"/>
                  </a:cubicBezTo>
                  <a:cubicBezTo>
                    <a:pt x="97616" y="371161"/>
                    <a:pt x="95145" y="364171"/>
                    <a:pt x="94596" y="361978"/>
                  </a:cubicBezTo>
                  <a:cubicBezTo>
                    <a:pt x="94184" y="360470"/>
                    <a:pt x="92948" y="352658"/>
                    <a:pt x="102009" y="348135"/>
                  </a:cubicBezTo>
                  <a:cubicBezTo>
                    <a:pt x="105030" y="345942"/>
                    <a:pt x="113130" y="331550"/>
                    <a:pt x="122741" y="293173"/>
                  </a:cubicBezTo>
                  <a:cubicBezTo>
                    <a:pt x="47778" y="268228"/>
                    <a:pt x="0" y="214226"/>
                    <a:pt x="0" y="153508"/>
                  </a:cubicBezTo>
                  <a:cubicBezTo>
                    <a:pt x="0" y="68804"/>
                    <a:pt x="94458" y="0"/>
                    <a:pt x="210609" y="0"/>
                  </a:cubicBezTo>
                  <a:close/>
                </a:path>
              </a:pathLst>
            </a:custGeom>
            <a:solidFill>
              <a:schemeClr val="bg1"/>
            </a:solidFill>
            <a:ln>
              <a:noFill/>
            </a:ln>
          </p:spPr>
          <p:txBody>
            <a:bodyPr anchor="ctr"/>
            <a:lstStyle/>
            <a:p>
              <a:pPr algn="ctr"/>
              <a:endParaRPr sz="2160" dirty="0">
                <a:cs typeface="+mn-ea"/>
                <a:sym typeface="+mn-lt"/>
              </a:endParaRPr>
            </a:p>
          </p:txBody>
        </p:sp>
      </p:grpSp>
      <p:sp>
        <p:nvSpPr>
          <p:cNvPr id="6" name="íṩḻîḍe">
            <a:extLst>
              <a:ext uri="{FF2B5EF4-FFF2-40B4-BE49-F238E27FC236}">
                <a16:creationId xmlns:a16="http://schemas.microsoft.com/office/drawing/2014/main" id="{2B492A99-6781-5D0B-9BE4-9CE8E6EB3DD5}"/>
              </a:ext>
            </a:extLst>
          </p:cNvPr>
          <p:cNvSpPr/>
          <p:nvPr/>
        </p:nvSpPr>
        <p:spPr bwMode="auto">
          <a:xfrm>
            <a:off x="1233768" y="1308164"/>
            <a:ext cx="4025294" cy="1047130"/>
          </a:xfrm>
          <a:prstGeom prst="rect">
            <a:avLst/>
          </a:prstGeom>
          <a:noFill/>
          <a:ln>
            <a:noFill/>
          </a:ln>
        </p:spPr>
        <p:txBody>
          <a:bodyPr wrap="square" lIns="108000" rIns="108000" anchor="t" anchorCtr="0">
            <a:noAutofit/>
          </a:bodyPr>
          <a:lstStyle/>
          <a:p>
            <a:pPr eaLnBrk="1" hangingPunct="1">
              <a:lnSpc>
                <a:spcPct val="120000"/>
              </a:lnSpc>
              <a:spcBef>
                <a:spcPct val="0"/>
              </a:spcBef>
            </a:pPr>
            <a:r>
              <a:rPr lang="zh-CN" altLang="en-US" sz="1200" dirty="0">
                <a:cs typeface="+mn-ea"/>
                <a:sym typeface="+mn-lt"/>
              </a:rPr>
              <a:t>后端</a:t>
            </a:r>
            <a:r>
              <a:rPr lang="en-US" altLang="zh-CN" sz="1200" dirty="0">
                <a:cs typeface="+mn-ea"/>
                <a:sym typeface="+mn-lt"/>
              </a:rPr>
              <a:t>Python</a:t>
            </a:r>
            <a:r>
              <a:rPr lang="zh-CN" altLang="en-US" sz="1200" dirty="0">
                <a:cs typeface="+mn-ea"/>
                <a:sym typeface="+mn-lt"/>
              </a:rPr>
              <a:t>库，前端</a:t>
            </a:r>
            <a:r>
              <a:rPr lang="en-US" altLang="zh-CN" sz="1200" dirty="0">
                <a:cs typeface="+mn-ea"/>
                <a:sym typeface="+mn-lt"/>
              </a:rPr>
              <a:t>JavaScript</a:t>
            </a:r>
            <a:endParaRPr lang="zh-CN" altLang="en-US" sz="1200" dirty="0">
              <a:cs typeface="+mn-ea"/>
              <a:sym typeface="+mn-lt"/>
            </a:endParaRPr>
          </a:p>
        </p:txBody>
      </p:sp>
      <p:sp>
        <p:nvSpPr>
          <p:cNvPr id="9" name="îṡ1îďe">
            <a:extLst>
              <a:ext uri="{FF2B5EF4-FFF2-40B4-BE49-F238E27FC236}">
                <a16:creationId xmlns:a16="http://schemas.microsoft.com/office/drawing/2014/main" id="{BD217413-B74F-E2A4-1DC8-8B026E8FF79F}"/>
              </a:ext>
            </a:extLst>
          </p:cNvPr>
          <p:cNvSpPr txBox="1"/>
          <p:nvPr/>
        </p:nvSpPr>
        <p:spPr bwMode="auto">
          <a:xfrm>
            <a:off x="1200882" y="932812"/>
            <a:ext cx="3292012" cy="313145"/>
          </a:xfrm>
          <a:prstGeom prst="rect">
            <a:avLst/>
          </a:prstGeom>
          <a:noFill/>
          <a:ln>
            <a:noFill/>
          </a:ln>
        </p:spPr>
        <p:txBody>
          <a:bodyPr wrap="none" lIns="108000" rIns="108000">
            <a:normAutofit fontScale="85000" lnSpcReduction="20000"/>
          </a:bodyPr>
          <a:lstStyle/>
          <a:p>
            <a:pPr eaLnBrk="1" hangingPunct="1">
              <a:spcBef>
                <a:spcPct val="0"/>
              </a:spcBef>
            </a:pPr>
            <a:r>
              <a:rPr lang="zh-CN" altLang="en-US" sz="2160" dirty="0">
                <a:solidFill>
                  <a:schemeClr val="accent2"/>
                </a:solidFill>
                <a:cs typeface="+mn-ea"/>
                <a:sym typeface="+mn-lt"/>
              </a:rPr>
              <a:t>前后端协同计算</a:t>
            </a:r>
          </a:p>
        </p:txBody>
      </p:sp>
      <p:pic>
        <p:nvPicPr>
          <p:cNvPr id="12" name="图片 11">
            <a:extLst>
              <a:ext uri="{FF2B5EF4-FFF2-40B4-BE49-F238E27FC236}">
                <a16:creationId xmlns:a16="http://schemas.microsoft.com/office/drawing/2014/main" id="{91D87275-7959-6CE4-D782-F5DBD189A4E3}"/>
              </a:ext>
            </a:extLst>
          </p:cNvPr>
          <p:cNvPicPr>
            <a:picLocks noChangeAspect="1"/>
          </p:cNvPicPr>
          <p:nvPr/>
        </p:nvPicPr>
        <p:blipFill>
          <a:blip r:embed="rId3"/>
          <a:stretch>
            <a:fillRect/>
          </a:stretch>
        </p:blipFill>
        <p:spPr>
          <a:xfrm>
            <a:off x="635249" y="2075961"/>
            <a:ext cx="4807751" cy="3618616"/>
          </a:xfrm>
          <a:prstGeom prst="rect">
            <a:avLst/>
          </a:prstGeom>
        </p:spPr>
      </p:pic>
      <p:sp>
        <p:nvSpPr>
          <p:cNvPr id="13" name="箭头: 左右 12">
            <a:extLst>
              <a:ext uri="{FF2B5EF4-FFF2-40B4-BE49-F238E27FC236}">
                <a16:creationId xmlns:a16="http://schemas.microsoft.com/office/drawing/2014/main" id="{030EC77E-D227-6E2E-D2CE-BA0717FA67B9}"/>
              </a:ext>
            </a:extLst>
          </p:cNvPr>
          <p:cNvSpPr/>
          <p:nvPr/>
        </p:nvSpPr>
        <p:spPr>
          <a:xfrm>
            <a:off x="5588648" y="3531577"/>
            <a:ext cx="1938216" cy="719015"/>
          </a:xfrm>
          <a:prstGeom prst="lef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rgbClr val="FFFF00"/>
                </a:solidFill>
              </a:rPr>
              <a:t>前后端协同运算</a:t>
            </a:r>
          </a:p>
        </p:txBody>
      </p:sp>
      <p:pic>
        <p:nvPicPr>
          <p:cNvPr id="15" name="图片 14">
            <a:extLst>
              <a:ext uri="{FF2B5EF4-FFF2-40B4-BE49-F238E27FC236}">
                <a16:creationId xmlns:a16="http://schemas.microsoft.com/office/drawing/2014/main" id="{080F0EDC-7401-3596-0F0D-1508673DE523}"/>
              </a:ext>
            </a:extLst>
          </p:cNvPr>
          <p:cNvPicPr>
            <a:picLocks noChangeAspect="1"/>
          </p:cNvPicPr>
          <p:nvPr/>
        </p:nvPicPr>
        <p:blipFill>
          <a:blip r:embed="rId4"/>
          <a:stretch>
            <a:fillRect/>
          </a:stretch>
        </p:blipFill>
        <p:spPr>
          <a:xfrm>
            <a:off x="7672512" y="1245957"/>
            <a:ext cx="3848287" cy="4845538"/>
          </a:xfrm>
          <a:prstGeom prst="rect">
            <a:avLst/>
          </a:prstGeom>
        </p:spPr>
      </p:pic>
      <p:sp>
        <p:nvSpPr>
          <p:cNvPr id="5" name="矩形 4">
            <a:extLst>
              <a:ext uri="{FF2B5EF4-FFF2-40B4-BE49-F238E27FC236}">
                <a16:creationId xmlns:a16="http://schemas.microsoft.com/office/drawing/2014/main" id="{D6D17E56-EDE1-0B8C-5224-00E561DA4F44}"/>
              </a:ext>
            </a:extLst>
          </p:cNvPr>
          <p:cNvSpPr/>
          <p:nvPr/>
        </p:nvSpPr>
        <p:spPr>
          <a:xfrm>
            <a:off x="636052" y="560433"/>
            <a:ext cx="3655180" cy="287783"/>
          </a:xfrm>
          <a:prstGeom prst="rect">
            <a:avLst/>
          </a:prstGeom>
          <a:solidFill>
            <a:srgbClr val="F2F2F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777935733"/>
      </p:ext>
    </p:extLst>
  </p:cSld>
  <p:clrMapOvr>
    <a:masterClrMapping/>
  </p:clrMapOvr>
  <mc:AlternateContent xmlns:mc="http://schemas.openxmlformats.org/markup-compatibility/2006" xmlns:p14="http://schemas.microsoft.com/office/powerpoint/2010/main">
    <mc:Choice Requires="p14">
      <p:transition spd="slow" p14:dur="1600" advClick="0" advTm="1000">
        <p:blinds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p:cTn id="12" dur="500" fill="hold"/>
                                        <p:tgtEl>
                                          <p:spTgt spid="9"/>
                                        </p:tgtEl>
                                        <p:attrNameLst>
                                          <p:attrName>ppt_w</p:attrName>
                                        </p:attrNameLst>
                                      </p:cBhvr>
                                      <p:tavLst>
                                        <p:tav tm="0">
                                          <p:val>
                                            <p:fltVal val="0"/>
                                          </p:val>
                                        </p:tav>
                                        <p:tav tm="100000">
                                          <p:val>
                                            <p:strVal val="#ppt_w"/>
                                          </p:val>
                                        </p:tav>
                                      </p:tavLst>
                                    </p:anim>
                                    <p:anim calcmode="lin" valueType="num">
                                      <p:cBhvr>
                                        <p:cTn id="13" dur="500" fill="hold"/>
                                        <p:tgtEl>
                                          <p:spTgt spid="9"/>
                                        </p:tgtEl>
                                        <p:attrNameLst>
                                          <p:attrName>ppt_h</p:attrName>
                                        </p:attrNameLst>
                                      </p:cBhvr>
                                      <p:tavLst>
                                        <p:tav tm="0">
                                          <p:val>
                                            <p:fltVal val="0"/>
                                          </p:val>
                                        </p:tav>
                                        <p:tav tm="100000">
                                          <p:val>
                                            <p:strVal val="#ppt_h"/>
                                          </p:val>
                                        </p:tav>
                                      </p:tavLst>
                                    </p:anim>
                                    <p:animEffect transition="in" filter="fade">
                                      <p:cBhvr>
                                        <p:cTn id="14" dur="500"/>
                                        <p:tgtEl>
                                          <p:spTgt spid="9"/>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p:cTn id="17" dur="500" fill="hold"/>
                                        <p:tgtEl>
                                          <p:spTgt spid="6"/>
                                        </p:tgtEl>
                                        <p:attrNameLst>
                                          <p:attrName>ppt_w</p:attrName>
                                        </p:attrNameLst>
                                      </p:cBhvr>
                                      <p:tavLst>
                                        <p:tav tm="0">
                                          <p:val>
                                            <p:fltVal val="0"/>
                                          </p:val>
                                        </p:tav>
                                        <p:tav tm="100000">
                                          <p:val>
                                            <p:strVal val="#ppt_w"/>
                                          </p:val>
                                        </p:tav>
                                      </p:tavLst>
                                    </p:anim>
                                    <p:anim calcmode="lin" valueType="num">
                                      <p:cBhvr>
                                        <p:cTn id="18" dur="500" fill="hold"/>
                                        <p:tgtEl>
                                          <p:spTgt spid="6"/>
                                        </p:tgtEl>
                                        <p:attrNameLst>
                                          <p:attrName>ppt_h</p:attrName>
                                        </p:attrNameLst>
                                      </p:cBhvr>
                                      <p:tavLst>
                                        <p:tav tm="0">
                                          <p:val>
                                            <p:fltVal val="0"/>
                                          </p:val>
                                        </p:tav>
                                        <p:tav tm="100000">
                                          <p:val>
                                            <p:strVal val="#ppt_h"/>
                                          </p:val>
                                        </p:tav>
                                      </p:tavLst>
                                    </p:anim>
                                    <p:animEffect transition="in" filter="fade">
                                      <p:cBhvr>
                                        <p:cTn id="1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ísḷiḍê">
            <a:extLst>
              <a:ext uri="{FF2B5EF4-FFF2-40B4-BE49-F238E27FC236}">
                <a16:creationId xmlns:a16="http://schemas.microsoft.com/office/drawing/2014/main" id="{A68436F8-909F-7D4E-F2D2-62B0891AF663}"/>
              </a:ext>
            </a:extLst>
          </p:cNvPr>
          <p:cNvGrpSpPr/>
          <p:nvPr/>
        </p:nvGrpSpPr>
        <p:grpSpPr>
          <a:xfrm>
            <a:off x="671201" y="1006807"/>
            <a:ext cx="509414" cy="509413"/>
            <a:chOff x="4888386" y="2845389"/>
            <a:chExt cx="571222" cy="571221"/>
          </a:xfrm>
        </p:grpSpPr>
        <p:sp>
          <p:nvSpPr>
            <p:cNvPr id="3" name="îš1ïdè">
              <a:extLst>
                <a:ext uri="{FF2B5EF4-FFF2-40B4-BE49-F238E27FC236}">
                  <a16:creationId xmlns:a16="http://schemas.microsoft.com/office/drawing/2014/main" id="{A2BD03A1-D515-A4C8-87CA-9F09BFF597A5}"/>
                </a:ext>
              </a:extLst>
            </p:cNvPr>
            <p:cNvSpPr/>
            <p:nvPr/>
          </p:nvSpPr>
          <p:spPr>
            <a:xfrm>
              <a:off x="4888386" y="2845389"/>
              <a:ext cx="571222" cy="571221"/>
            </a:xfrm>
            <a:prstGeom prst="ellipse">
              <a:avLst/>
            </a:prstGeom>
            <a:solidFill>
              <a:schemeClr val="accent2"/>
            </a:solidFill>
            <a:ln w="38100">
              <a:solidFill>
                <a:schemeClr val="bg1"/>
              </a:solidFill>
            </a:ln>
          </p:spPr>
          <p:style>
            <a:lnRef idx="2">
              <a:schemeClr val="dk1"/>
            </a:lnRef>
            <a:fillRef idx="1">
              <a:schemeClr val="lt1"/>
            </a:fillRef>
            <a:effectRef idx="0">
              <a:schemeClr val="dk1"/>
            </a:effectRef>
            <a:fontRef idx="minor">
              <a:schemeClr val="dk1"/>
            </a:fontRef>
          </p:style>
          <p:txBody>
            <a:bodyPr anchor="ctr"/>
            <a:lstStyle/>
            <a:p>
              <a:pPr algn="ctr"/>
              <a:endParaRPr sz="2160" dirty="0">
                <a:cs typeface="+mn-ea"/>
                <a:sym typeface="+mn-lt"/>
              </a:endParaRPr>
            </a:p>
          </p:txBody>
        </p:sp>
        <p:sp>
          <p:nvSpPr>
            <p:cNvPr id="4" name="îṥḷídè">
              <a:extLst>
                <a:ext uri="{FF2B5EF4-FFF2-40B4-BE49-F238E27FC236}">
                  <a16:creationId xmlns:a16="http://schemas.microsoft.com/office/drawing/2014/main" id="{B6BC3EC0-20D0-CFE6-4000-AE1D165DB182}"/>
                </a:ext>
              </a:extLst>
            </p:cNvPr>
            <p:cNvSpPr>
              <a:spLocks noChangeAspect="1"/>
            </p:cNvSpPr>
            <p:nvPr/>
          </p:nvSpPr>
          <p:spPr bwMode="auto">
            <a:xfrm>
              <a:off x="5021344" y="3021007"/>
              <a:ext cx="304843" cy="219985"/>
            </a:xfrm>
            <a:custGeom>
              <a:avLst/>
              <a:gdLst>
                <a:gd name="connsiteX0" fmla="*/ 91000 w 605879"/>
                <a:gd name="connsiteY0" fmla="*/ 173662 h 437224"/>
                <a:gd name="connsiteX1" fmla="*/ 331193 w 605879"/>
                <a:gd name="connsiteY1" fmla="*/ 173662 h 437224"/>
                <a:gd name="connsiteX2" fmla="*/ 342454 w 605879"/>
                <a:gd name="connsiteY2" fmla="*/ 184882 h 437224"/>
                <a:gd name="connsiteX3" fmla="*/ 331193 w 605879"/>
                <a:gd name="connsiteY3" fmla="*/ 196102 h 437224"/>
                <a:gd name="connsiteX4" fmla="*/ 91000 w 605879"/>
                <a:gd name="connsiteY4" fmla="*/ 196102 h 437224"/>
                <a:gd name="connsiteX5" fmla="*/ 79739 w 605879"/>
                <a:gd name="connsiteY5" fmla="*/ 184882 h 437224"/>
                <a:gd name="connsiteX6" fmla="*/ 91000 w 605879"/>
                <a:gd name="connsiteY6" fmla="*/ 173662 h 437224"/>
                <a:gd name="connsiteX7" fmla="*/ 421630 w 605879"/>
                <a:gd name="connsiteY7" fmla="*/ 131441 h 437224"/>
                <a:gd name="connsiteX8" fmla="*/ 423552 w 605879"/>
                <a:gd name="connsiteY8" fmla="*/ 152274 h 437224"/>
                <a:gd name="connsiteX9" fmla="*/ 275961 w 605879"/>
                <a:gd name="connsiteY9" fmla="*/ 300986 h 437224"/>
                <a:gd name="connsiteX10" fmla="*/ 408175 w 605879"/>
                <a:gd name="connsiteY10" fmla="*/ 358277 h 437224"/>
                <a:gd name="connsiteX11" fmla="*/ 418060 w 605879"/>
                <a:gd name="connsiteY11" fmla="*/ 365267 h 437224"/>
                <a:gd name="connsiteX12" fmla="*/ 488218 w 605879"/>
                <a:gd name="connsiteY12" fmla="*/ 410360 h 437224"/>
                <a:gd name="connsiteX13" fmla="*/ 474214 w 605879"/>
                <a:gd name="connsiteY13" fmla="*/ 363348 h 437224"/>
                <a:gd name="connsiteX14" fmla="*/ 482039 w 605879"/>
                <a:gd name="connsiteY14" fmla="*/ 349916 h 437224"/>
                <a:gd name="connsiteX15" fmla="*/ 583363 w 605879"/>
                <a:gd name="connsiteY15" fmla="*/ 244928 h 437224"/>
                <a:gd name="connsiteX16" fmla="*/ 421630 w 605879"/>
                <a:gd name="connsiteY16" fmla="*/ 131441 h 437224"/>
                <a:gd name="connsiteX17" fmla="*/ 75898 w 605879"/>
                <a:gd name="connsiteY17" fmla="*/ 120173 h 437224"/>
                <a:gd name="connsiteX18" fmla="*/ 340509 w 605879"/>
                <a:gd name="connsiteY18" fmla="*/ 120173 h 437224"/>
                <a:gd name="connsiteX19" fmla="*/ 351769 w 605879"/>
                <a:gd name="connsiteY19" fmla="*/ 131428 h 437224"/>
                <a:gd name="connsiteX20" fmla="*/ 340509 w 605879"/>
                <a:gd name="connsiteY20" fmla="*/ 142683 h 437224"/>
                <a:gd name="connsiteX21" fmla="*/ 75898 w 605879"/>
                <a:gd name="connsiteY21" fmla="*/ 142683 h 437224"/>
                <a:gd name="connsiteX22" fmla="*/ 64638 w 605879"/>
                <a:gd name="connsiteY22" fmla="*/ 131428 h 437224"/>
                <a:gd name="connsiteX23" fmla="*/ 75898 w 605879"/>
                <a:gd name="connsiteY23" fmla="*/ 120173 h 437224"/>
                <a:gd name="connsiteX24" fmla="*/ 210609 w 605879"/>
                <a:gd name="connsiteY24" fmla="*/ 22478 h 437224"/>
                <a:gd name="connsiteX25" fmla="*/ 22516 w 605879"/>
                <a:gd name="connsiteY25" fmla="*/ 153508 h 437224"/>
                <a:gd name="connsiteX26" fmla="*/ 139216 w 605879"/>
                <a:gd name="connsiteY26" fmla="*/ 274807 h 437224"/>
                <a:gd name="connsiteX27" fmla="*/ 147042 w 605879"/>
                <a:gd name="connsiteY27" fmla="*/ 288102 h 437224"/>
                <a:gd name="connsiteX28" fmla="*/ 130017 w 605879"/>
                <a:gd name="connsiteY28" fmla="*/ 344297 h 437224"/>
                <a:gd name="connsiteX29" fmla="*/ 214041 w 605879"/>
                <a:gd name="connsiteY29" fmla="*/ 291254 h 437224"/>
                <a:gd name="connsiteX30" fmla="*/ 223927 w 605879"/>
                <a:gd name="connsiteY30" fmla="*/ 284264 h 437224"/>
                <a:gd name="connsiteX31" fmla="*/ 398839 w 605879"/>
                <a:gd name="connsiteY31" fmla="*/ 152960 h 437224"/>
                <a:gd name="connsiteX32" fmla="*/ 369596 w 605879"/>
                <a:gd name="connsiteY32" fmla="*/ 80592 h 437224"/>
                <a:gd name="connsiteX33" fmla="*/ 210609 w 605879"/>
                <a:gd name="connsiteY33" fmla="*/ 22478 h 437224"/>
                <a:gd name="connsiteX34" fmla="*/ 210609 w 605879"/>
                <a:gd name="connsiteY34" fmla="*/ 0 h 437224"/>
                <a:gd name="connsiteX35" fmla="*/ 385796 w 605879"/>
                <a:gd name="connsiteY35" fmla="*/ 64967 h 437224"/>
                <a:gd name="connsiteX36" fmla="*/ 414079 w 605879"/>
                <a:gd name="connsiteY36" fmla="*/ 109100 h 437224"/>
                <a:gd name="connsiteX37" fmla="*/ 419845 w 605879"/>
                <a:gd name="connsiteY37" fmla="*/ 108963 h 437224"/>
                <a:gd name="connsiteX38" fmla="*/ 605879 w 605879"/>
                <a:gd name="connsiteY38" fmla="*/ 244928 h 437224"/>
                <a:gd name="connsiteX39" fmla="*/ 498515 w 605879"/>
                <a:gd name="connsiteY39" fmla="*/ 368420 h 437224"/>
                <a:gd name="connsiteX40" fmla="*/ 516088 w 605879"/>
                <a:gd name="connsiteY40" fmla="*/ 414609 h 437224"/>
                <a:gd name="connsiteX41" fmla="*/ 522953 w 605879"/>
                <a:gd name="connsiteY41" fmla="*/ 428178 h 437224"/>
                <a:gd name="connsiteX42" fmla="*/ 510185 w 605879"/>
                <a:gd name="connsiteY42" fmla="*/ 437224 h 437224"/>
                <a:gd name="connsiteX43" fmla="*/ 400487 w 605879"/>
                <a:gd name="connsiteY43" fmla="*/ 380344 h 437224"/>
                <a:gd name="connsiteX44" fmla="*/ 250836 w 605879"/>
                <a:gd name="connsiteY44" fmla="*/ 304275 h 437224"/>
                <a:gd name="connsiteX45" fmla="*/ 231752 w 605879"/>
                <a:gd name="connsiteY45" fmla="*/ 306331 h 437224"/>
                <a:gd name="connsiteX46" fmla="*/ 107639 w 605879"/>
                <a:gd name="connsiteY46" fmla="*/ 371161 h 437224"/>
                <a:gd name="connsiteX47" fmla="*/ 94596 w 605879"/>
                <a:gd name="connsiteY47" fmla="*/ 361978 h 437224"/>
                <a:gd name="connsiteX48" fmla="*/ 102009 w 605879"/>
                <a:gd name="connsiteY48" fmla="*/ 348135 h 437224"/>
                <a:gd name="connsiteX49" fmla="*/ 122741 w 605879"/>
                <a:gd name="connsiteY49" fmla="*/ 293173 h 437224"/>
                <a:gd name="connsiteX50" fmla="*/ 0 w 605879"/>
                <a:gd name="connsiteY50" fmla="*/ 153508 h 437224"/>
                <a:gd name="connsiteX51" fmla="*/ 210609 w 605879"/>
                <a:gd name="connsiteY51" fmla="*/ 0 h 437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05879" h="437224">
                  <a:moveTo>
                    <a:pt x="91000" y="173662"/>
                  </a:moveTo>
                  <a:lnTo>
                    <a:pt x="331193" y="173662"/>
                  </a:lnTo>
                  <a:cubicBezTo>
                    <a:pt x="337373" y="173662"/>
                    <a:pt x="342454" y="178725"/>
                    <a:pt x="342454" y="184882"/>
                  </a:cubicBezTo>
                  <a:cubicBezTo>
                    <a:pt x="342454" y="191040"/>
                    <a:pt x="337373" y="196102"/>
                    <a:pt x="331193" y="196102"/>
                  </a:cubicBezTo>
                  <a:lnTo>
                    <a:pt x="91000" y="196102"/>
                  </a:lnTo>
                  <a:cubicBezTo>
                    <a:pt x="84683" y="196102"/>
                    <a:pt x="79739" y="191040"/>
                    <a:pt x="79739" y="184882"/>
                  </a:cubicBezTo>
                  <a:cubicBezTo>
                    <a:pt x="79739" y="178725"/>
                    <a:pt x="84683" y="173662"/>
                    <a:pt x="91000" y="173662"/>
                  </a:cubicBezTo>
                  <a:close/>
                  <a:moveTo>
                    <a:pt x="421630" y="131441"/>
                  </a:moveTo>
                  <a:cubicBezTo>
                    <a:pt x="423003" y="138294"/>
                    <a:pt x="423552" y="145284"/>
                    <a:pt x="423552" y="152274"/>
                  </a:cubicBezTo>
                  <a:cubicBezTo>
                    <a:pt x="423552" y="220668"/>
                    <a:pt x="362456" y="281249"/>
                    <a:pt x="275961" y="300986"/>
                  </a:cubicBezTo>
                  <a:cubicBezTo>
                    <a:pt x="302047" y="334017"/>
                    <a:pt x="350924" y="355536"/>
                    <a:pt x="408175" y="358277"/>
                  </a:cubicBezTo>
                  <a:cubicBezTo>
                    <a:pt x="412569" y="358551"/>
                    <a:pt x="416413" y="361293"/>
                    <a:pt x="418060" y="365267"/>
                  </a:cubicBezTo>
                  <a:cubicBezTo>
                    <a:pt x="427259" y="388019"/>
                    <a:pt x="463505" y="403370"/>
                    <a:pt x="488218" y="410360"/>
                  </a:cubicBezTo>
                  <a:cubicBezTo>
                    <a:pt x="483962" y="399944"/>
                    <a:pt x="479156" y="385004"/>
                    <a:pt x="474214" y="363348"/>
                  </a:cubicBezTo>
                  <a:cubicBezTo>
                    <a:pt x="472841" y="357455"/>
                    <a:pt x="476273" y="351698"/>
                    <a:pt x="482039" y="349916"/>
                  </a:cubicBezTo>
                  <a:cubicBezTo>
                    <a:pt x="543685" y="332236"/>
                    <a:pt x="583500" y="290980"/>
                    <a:pt x="583363" y="244928"/>
                  </a:cubicBezTo>
                  <a:cubicBezTo>
                    <a:pt x="583363" y="182839"/>
                    <a:pt x="511009" y="132126"/>
                    <a:pt x="421630" y="131441"/>
                  </a:cubicBezTo>
                  <a:close/>
                  <a:moveTo>
                    <a:pt x="75898" y="120173"/>
                  </a:moveTo>
                  <a:lnTo>
                    <a:pt x="340509" y="120173"/>
                  </a:lnTo>
                  <a:cubicBezTo>
                    <a:pt x="346826" y="120173"/>
                    <a:pt x="351769" y="125114"/>
                    <a:pt x="351769" y="131428"/>
                  </a:cubicBezTo>
                  <a:cubicBezTo>
                    <a:pt x="351769" y="137604"/>
                    <a:pt x="346826" y="142683"/>
                    <a:pt x="340509" y="142683"/>
                  </a:cubicBezTo>
                  <a:lnTo>
                    <a:pt x="75898" y="142683"/>
                  </a:lnTo>
                  <a:cubicBezTo>
                    <a:pt x="69719" y="142683"/>
                    <a:pt x="64638" y="137604"/>
                    <a:pt x="64638" y="131428"/>
                  </a:cubicBezTo>
                  <a:cubicBezTo>
                    <a:pt x="64638" y="125114"/>
                    <a:pt x="69719" y="120173"/>
                    <a:pt x="75898" y="120173"/>
                  </a:cubicBezTo>
                  <a:close/>
                  <a:moveTo>
                    <a:pt x="210609" y="22478"/>
                  </a:moveTo>
                  <a:cubicBezTo>
                    <a:pt x="106952" y="22478"/>
                    <a:pt x="22516" y="81277"/>
                    <a:pt x="22516" y="153508"/>
                  </a:cubicBezTo>
                  <a:cubicBezTo>
                    <a:pt x="22516" y="206688"/>
                    <a:pt x="68372" y="254385"/>
                    <a:pt x="139216" y="274807"/>
                  </a:cubicBezTo>
                  <a:cubicBezTo>
                    <a:pt x="144983" y="276452"/>
                    <a:pt x="148415" y="282208"/>
                    <a:pt x="147042" y="288102"/>
                  </a:cubicBezTo>
                  <a:cubicBezTo>
                    <a:pt x="140864" y="314966"/>
                    <a:pt x="135097" y="332647"/>
                    <a:pt x="130017" y="344297"/>
                  </a:cubicBezTo>
                  <a:cubicBezTo>
                    <a:pt x="158437" y="336622"/>
                    <a:pt x="203058" y="318667"/>
                    <a:pt x="214041" y="291254"/>
                  </a:cubicBezTo>
                  <a:cubicBezTo>
                    <a:pt x="215689" y="287280"/>
                    <a:pt x="219533" y="284538"/>
                    <a:pt x="223927" y="284264"/>
                  </a:cubicBezTo>
                  <a:cubicBezTo>
                    <a:pt x="320170" y="279604"/>
                    <a:pt x="395407" y="223135"/>
                    <a:pt x="398839" y="152960"/>
                  </a:cubicBezTo>
                  <a:cubicBezTo>
                    <a:pt x="400075" y="126918"/>
                    <a:pt x="389915" y="101836"/>
                    <a:pt x="369596" y="80592"/>
                  </a:cubicBezTo>
                  <a:cubicBezTo>
                    <a:pt x="334860" y="44133"/>
                    <a:pt x="275412" y="22478"/>
                    <a:pt x="210609" y="22478"/>
                  </a:cubicBezTo>
                  <a:close/>
                  <a:moveTo>
                    <a:pt x="210609" y="0"/>
                  </a:moveTo>
                  <a:cubicBezTo>
                    <a:pt x="281453" y="0"/>
                    <a:pt x="346942" y="24260"/>
                    <a:pt x="385796" y="64967"/>
                  </a:cubicBezTo>
                  <a:cubicBezTo>
                    <a:pt x="398702" y="78536"/>
                    <a:pt x="408175" y="93338"/>
                    <a:pt x="414079" y="109100"/>
                  </a:cubicBezTo>
                  <a:cubicBezTo>
                    <a:pt x="416001" y="108963"/>
                    <a:pt x="417923" y="108963"/>
                    <a:pt x="419845" y="108963"/>
                  </a:cubicBezTo>
                  <a:cubicBezTo>
                    <a:pt x="522404" y="108963"/>
                    <a:pt x="606016" y="169955"/>
                    <a:pt x="605879" y="244928"/>
                  </a:cubicBezTo>
                  <a:cubicBezTo>
                    <a:pt x="605879" y="298519"/>
                    <a:pt x="564141" y="346079"/>
                    <a:pt x="498515" y="368420"/>
                  </a:cubicBezTo>
                  <a:cubicBezTo>
                    <a:pt x="506066" y="398025"/>
                    <a:pt x="512931" y="412279"/>
                    <a:pt x="516088" y="414609"/>
                  </a:cubicBezTo>
                  <a:cubicBezTo>
                    <a:pt x="524601" y="418858"/>
                    <a:pt x="523228" y="426671"/>
                    <a:pt x="522953" y="428178"/>
                  </a:cubicBezTo>
                  <a:cubicBezTo>
                    <a:pt x="522541" y="429686"/>
                    <a:pt x="520207" y="437224"/>
                    <a:pt x="510185" y="437224"/>
                  </a:cubicBezTo>
                  <a:cubicBezTo>
                    <a:pt x="497828" y="437224"/>
                    <a:pt x="423689" y="421325"/>
                    <a:pt x="400487" y="380344"/>
                  </a:cubicBezTo>
                  <a:cubicBezTo>
                    <a:pt x="333899" y="375410"/>
                    <a:pt x="277746" y="346764"/>
                    <a:pt x="250836" y="304275"/>
                  </a:cubicBezTo>
                  <a:cubicBezTo>
                    <a:pt x="244521" y="305098"/>
                    <a:pt x="238205" y="305783"/>
                    <a:pt x="231752" y="306331"/>
                  </a:cubicBezTo>
                  <a:cubicBezTo>
                    <a:pt x="206216" y="353069"/>
                    <a:pt x="121643" y="371161"/>
                    <a:pt x="107639" y="371161"/>
                  </a:cubicBezTo>
                  <a:cubicBezTo>
                    <a:pt x="97616" y="371161"/>
                    <a:pt x="95145" y="364171"/>
                    <a:pt x="94596" y="361978"/>
                  </a:cubicBezTo>
                  <a:cubicBezTo>
                    <a:pt x="94184" y="360470"/>
                    <a:pt x="92948" y="352658"/>
                    <a:pt x="102009" y="348135"/>
                  </a:cubicBezTo>
                  <a:cubicBezTo>
                    <a:pt x="105030" y="345942"/>
                    <a:pt x="113130" y="331550"/>
                    <a:pt x="122741" y="293173"/>
                  </a:cubicBezTo>
                  <a:cubicBezTo>
                    <a:pt x="47778" y="268228"/>
                    <a:pt x="0" y="214226"/>
                    <a:pt x="0" y="153508"/>
                  </a:cubicBezTo>
                  <a:cubicBezTo>
                    <a:pt x="0" y="68804"/>
                    <a:pt x="94458" y="0"/>
                    <a:pt x="210609" y="0"/>
                  </a:cubicBezTo>
                  <a:close/>
                </a:path>
              </a:pathLst>
            </a:custGeom>
            <a:solidFill>
              <a:schemeClr val="bg1"/>
            </a:solidFill>
            <a:ln>
              <a:noFill/>
            </a:ln>
          </p:spPr>
          <p:txBody>
            <a:bodyPr anchor="ctr"/>
            <a:lstStyle/>
            <a:p>
              <a:pPr algn="ctr"/>
              <a:endParaRPr sz="2160" dirty="0">
                <a:cs typeface="+mn-ea"/>
                <a:sym typeface="+mn-lt"/>
              </a:endParaRPr>
            </a:p>
          </p:txBody>
        </p:sp>
      </p:grpSp>
      <p:sp>
        <p:nvSpPr>
          <p:cNvPr id="6" name="íṩḻîḍe">
            <a:extLst>
              <a:ext uri="{FF2B5EF4-FFF2-40B4-BE49-F238E27FC236}">
                <a16:creationId xmlns:a16="http://schemas.microsoft.com/office/drawing/2014/main" id="{2B492A99-6781-5D0B-9BE4-9CE8E6EB3DD5}"/>
              </a:ext>
            </a:extLst>
          </p:cNvPr>
          <p:cNvSpPr/>
          <p:nvPr/>
        </p:nvSpPr>
        <p:spPr bwMode="auto">
          <a:xfrm>
            <a:off x="1233768" y="1308164"/>
            <a:ext cx="4025294" cy="1047130"/>
          </a:xfrm>
          <a:prstGeom prst="rect">
            <a:avLst/>
          </a:prstGeom>
          <a:noFill/>
          <a:ln>
            <a:noFill/>
          </a:ln>
        </p:spPr>
        <p:txBody>
          <a:bodyPr wrap="square" lIns="108000" rIns="108000" anchor="t" anchorCtr="0">
            <a:noAutofit/>
          </a:bodyPr>
          <a:lstStyle/>
          <a:p>
            <a:pPr eaLnBrk="1" hangingPunct="1">
              <a:lnSpc>
                <a:spcPct val="120000"/>
              </a:lnSpc>
              <a:spcBef>
                <a:spcPct val="0"/>
              </a:spcBef>
            </a:pPr>
            <a:r>
              <a:rPr lang="zh-CN" altLang="en-US" sz="1200" dirty="0">
                <a:cs typeface="+mn-ea"/>
                <a:sym typeface="+mn-lt"/>
              </a:rPr>
              <a:t>判别分析，回归分析，机器学习</a:t>
            </a:r>
          </a:p>
        </p:txBody>
      </p:sp>
      <p:sp>
        <p:nvSpPr>
          <p:cNvPr id="9" name="îṡ1îďe">
            <a:extLst>
              <a:ext uri="{FF2B5EF4-FFF2-40B4-BE49-F238E27FC236}">
                <a16:creationId xmlns:a16="http://schemas.microsoft.com/office/drawing/2014/main" id="{BD217413-B74F-E2A4-1DC8-8B026E8FF79F}"/>
              </a:ext>
            </a:extLst>
          </p:cNvPr>
          <p:cNvSpPr txBox="1"/>
          <p:nvPr/>
        </p:nvSpPr>
        <p:spPr bwMode="auto">
          <a:xfrm>
            <a:off x="1200882" y="932812"/>
            <a:ext cx="3292012" cy="313145"/>
          </a:xfrm>
          <a:prstGeom prst="rect">
            <a:avLst/>
          </a:prstGeom>
          <a:noFill/>
          <a:ln>
            <a:noFill/>
          </a:ln>
        </p:spPr>
        <p:txBody>
          <a:bodyPr wrap="none" lIns="108000" rIns="108000">
            <a:normAutofit fontScale="85000" lnSpcReduction="20000"/>
          </a:bodyPr>
          <a:lstStyle/>
          <a:p>
            <a:pPr eaLnBrk="1" hangingPunct="1">
              <a:spcBef>
                <a:spcPct val="0"/>
              </a:spcBef>
            </a:pPr>
            <a:r>
              <a:rPr lang="zh-CN" altLang="en-US" sz="2160" dirty="0">
                <a:solidFill>
                  <a:schemeClr val="accent2"/>
                </a:solidFill>
                <a:cs typeface="+mn-ea"/>
                <a:sym typeface="+mn-lt"/>
              </a:rPr>
              <a:t>多种计算模型</a:t>
            </a:r>
          </a:p>
        </p:txBody>
      </p:sp>
      <p:grpSp>
        <p:nvGrpSpPr>
          <p:cNvPr id="16" name="îṧ1íḓé">
            <a:extLst>
              <a:ext uri="{FF2B5EF4-FFF2-40B4-BE49-F238E27FC236}">
                <a16:creationId xmlns:a16="http://schemas.microsoft.com/office/drawing/2014/main" id="{A7CA7BD9-1DEA-32AE-29D9-E284B0975BE0}"/>
              </a:ext>
            </a:extLst>
          </p:cNvPr>
          <p:cNvGrpSpPr/>
          <p:nvPr/>
        </p:nvGrpSpPr>
        <p:grpSpPr>
          <a:xfrm>
            <a:off x="650934" y="1006083"/>
            <a:ext cx="509414" cy="509413"/>
            <a:chOff x="9851311" y="2845390"/>
            <a:chExt cx="571222" cy="571221"/>
          </a:xfrm>
        </p:grpSpPr>
        <p:sp>
          <p:nvSpPr>
            <p:cNvPr id="17" name="iṡḻîdè">
              <a:extLst>
                <a:ext uri="{FF2B5EF4-FFF2-40B4-BE49-F238E27FC236}">
                  <a16:creationId xmlns:a16="http://schemas.microsoft.com/office/drawing/2014/main" id="{09D609CF-0F27-6D1A-44EC-4E18D3727E6E}"/>
                </a:ext>
              </a:extLst>
            </p:cNvPr>
            <p:cNvSpPr/>
            <p:nvPr/>
          </p:nvSpPr>
          <p:spPr>
            <a:xfrm>
              <a:off x="9851311" y="2845390"/>
              <a:ext cx="571222" cy="571221"/>
            </a:xfrm>
            <a:prstGeom prst="ellipse">
              <a:avLst/>
            </a:prstGeom>
            <a:solidFill>
              <a:schemeClr val="accent4"/>
            </a:solidFill>
            <a:ln w="38100">
              <a:solidFill>
                <a:schemeClr val="bg1"/>
              </a:solidFill>
            </a:ln>
          </p:spPr>
          <p:style>
            <a:lnRef idx="2">
              <a:schemeClr val="dk1"/>
            </a:lnRef>
            <a:fillRef idx="1">
              <a:schemeClr val="lt1"/>
            </a:fillRef>
            <a:effectRef idx="0">
              <a:schemeClr val="dk1"/>
            </a:effectRef>
            <a:fontRef idx="minor">
              <a:schemeClr val="dk1"/>
            </a:fontRef>
          </p:style>
          <p:txBody>
            <a:bodyPr anchor="ctr"/>
            <a:lstStyle/>
            <a:p>
              <a:pPr algn="ctr"/>
              <a:endParaRPr sz="2160" dirty="0">
                <a:cs typeface="+mn-ea"/>
                <a:sym typeface="+mn-lt"/>
              </a:endParaRPr>
            </a:p>
          </p:txBody>
        </p:sp>
        <p:sp>
          <p:nvSpPr>
            <p:cNvPr id="18" name="ïSľïdé">
              <a:extLst>
                <a:ext uri="{FF2B5EF4-FFF2-40B4-BE49-F238E27FC236}">
                  <a16:creationId xmlns:a16="http://schemas.microsoft.com/office/drawing/2014/main" id="{C3C1BE7B-0F3A-2E47-C6DD-72AD64EEDF52}"/>
                </a:ext>
              </a:extLst>
            </p:cNvPr>
            <p:cNvSpPr>
              <a:spLocks noChangeAspect="1"/>
            </p:cNvSpPr>
            <p:nvPr/>
          </p:nvSpPr>
          <p:spPr bwMode="auto">
            <a:xfrm>
              <a:off x="9984500" y="3026990"/>
              <a:ext cx="304842" cy="208019"/>
            </a:xfrm>
            <a:custGeom>
              <a:avLst/>
              <a:gdLst>
                <a:gd name="connsiteX0" fmla="*/ 20293 w 607639"/>
                <a:gd name="connsiteY0" fmla="*/ 364067 h 414642"/>
                <a:gd name="connsiteX1" fmla="*/ 20293 w 607639"/>
                <a:gd name="connsiteY1" fmla="*/ 384244 h 414642"/>
                <a:gd name="connsiteX2" fmla="*/ 30351 w 607639"/>
                <a:gd name="connsiteY2" fmla="*/ 394377 h 414642"/>
                <a:gd name="connsiteX3" fmla="*/ 577199 w 607639"/>
                <a:gd name="connsiteY3" fmla="*/ 394377 h 414642"/>
                <a:gd name="connsiteX4" fmla="*/ 587346 w 607639"/>
                <a:gd name="connsiteY4" fmla="*/ 384244 h 414642"/>
                <a:gd name="connsiteX5" fmla="*/ 587346 w 607639"/>
                <a:gd name="connsiteY5" fmla="*/ 364067 h 414642"/>
                <a:gd name="connsiteX6" fmla="*/ 556995 w 607639"/>
                <a:gd name="connsiteY6" fmla="*/ 364067 h 414642"/>
                <a:gd name="connsiteX7" fmla="*/ 394916 w 607639"/>
                <a:gd name="connsiteY7" fmla="*/ 364067 h 414642"/>
                <a:gd name="connsiteX8" fmla="*/ 394916 w 607639"/>
                <a:gd name="connsiteY8" fmla="*/ 374200 h 414642"/>
                <a:gd name="connsiteX9" fmla="*/ 384859 w 607639"/>
                <a:gd name="connsiteY9" fmla="*/ 384244 h 414642"/>
                <a:gd name="connsiteX10" fmla="*/ 222780 w 607639"/>
                <a:gd name="connsiteY10" fmla="*/ 384244 h 414642"/>
                <a:gd name="connsiteX11" fmla="*/ 212634 w 607639"/>
                <a:gd name="connsiteY11" fmla="*/ 374200 h 414642"/>
                <a:gd name="connsiteX12" fmla="*/ 212634 w 607639"/>
                <a:gd name="connsiteY12" fmla="*/ 364067 h 414642"/>
                <a:gd name="connsiteX13" fmla="*/ 50644 w 607639"/>
                <a:gd name="connsiteY13" fmla="*/ 364067 h 414642"/>
                <a:gd name="connsiteX14" fmla="*/ 141754 w 607639"/>
                <a:gd name="connsiteY14" fmla="*/ 232583 h 414642"/>
                <a:gd name="connsiteX15" fmla="*/ 161961 w 607639"/>
                <a:gd name="connsiteY15" fmla="*/ 232583 h 414642"/>
                <a:gd name="connsiteX16" fmla="*/ 172110 w 607639"/>
                <a:gd name="connsiteY16" fmla="*/ 242719 h 414642"/>
                <a:gd name="connsiteX17" fmla="*/ 161961 w 607639"/>
                <a:gd name="connsiteY17" fmla="*/ 252765 h 414642"/>
                <a:gd name="connsiteX18" fmla="*/ 141754 w 607639"/>
                <a:gd name="connsiteY18" fmla="*/ 252765 h 414642"/>
                <a:gd name="connsiteX19" fmla="*/ 131605 w 607639"/>
                <a:gd name="connsiteY19" fmla="*/ 242719 h 414642"/>
                <a:gd name="connsiteX20" fmla="*/ 141754 w 607639"/>
                <a:gd name="connsiteY20" fmla="*/ 232583 h 414642"/>
                <a:gd name="connsiteX21" fmla="*/ 141758 w 607639"/>
                <a:gd name="connsiteY21" fmla="*/ 192149 h 414642"/>
                <a:gd name="connsiteX22" fmla="*/ 182279 w 607639"/>
                <a:gd name="connsiteY22" fmla="*/ 192149 h 414642"/>
                <a:gd name="connsiteX23" fmla="*/ 192432 w 607639"/>
                <a:gd name="connsiteY23" fmla="*/ 202196 h 414642"/>
                <a:gd name="connsiteX24" fmla="*/ 182279 w 607639"/>
                <a:gd name="connsiteY24" fmla="*/ 212331 h 414642"/>
                <a:gd name="connsiteX25" fmla="*/ 141758 w 607639"/>
                <a:gd name="connsiteY25" fmla="*/ 212331 h 414642"/>
                <a:gd name="connsiteX26" fmla="*/ 131605 w 607639"/>
                <a:gd name="connsiteY26" fmla="*/ 202196 h 414642"/>
                <a:gd name="connsiteX27" fmla="*/ 141758 w 607639"/>
                <a:gd name="connsiteY27" fmla="*/ 192149 h 414642"/>
                <a:gd name="connsiteX28" fmla="*/ 141754 w 607639"/>
                <a:gd name="connsiteY28" fmla="*/ 151716 h 414642"/>
                <a:gd name="connsiteX29" fmla="*/ 161961 w 607639"/>
                <a:gd name="connsiteY29" fmla="*/ 151716 h 414642"/>
                <a:gd name="connsiteX30" fmla="*/ 172110 w 607639"/>
                <a:gd name="connsiteY30" fmla="*/ 161763 h 414642"/>
                <a:gd name="connsiteX31" fmla="*/ 161961 w 607639"/>
                <a:gd name="connsiteY31" fmla="*/ 171898 h 414642"/>
                <a:gd name="connsiteX32" fmla="*/ 141754 w 607639"/>
                <a:gd name="connsiteY32" fmla="*/ 171898 h 414642"/>
                <a:gd name="connsiteX33" fmla="*/ 131605 w 607639"/>
                <a:gd name="connsiteY33" fmla="*/ 161763 h 414642"/>
                <a:gd name="connsiteX34" fmla="*/ 141754 w 607639"/>
                <a:gd name="connsiteY34" fmla="*/ 151716 h 414642"/>
                <a:gd name="connsiteX35" fmla="*/ 141758 w 607639"/>
                <a:gd name="connsiteY35" fmla="*/ 111211 h 414642"/>
                <a:gd name="connsiteX36" fmla="*/ 182279 w 607639"/>
                <a:gd name="connsiteY36" fmla="*/ 111211 h 414642"/>
                <a:gd name="connsiteX37" fmla="*/ 192432 w 607639"/>
                <a:gd name="connsiteY37" fmla="*/ 121337 h 414642"/>
                <a:gd name="connsiteX38" fmla="*/ 182279 w 607639"/>
                <a:gd name="connsiteY38" fmla="*/ 131463 h 414642"/>
                <a:gd name="connsiteX39" fmla="*/ 141758 w 607639"/>
                <a:gd name="connsiteY39" fmla="*/ 131463 h 414642"/>
                <a:gd name="connsiteX40" fmla="*/ 131605 w 607639"/>
                <a:gd name="connsiteY40" fmla="*/ 121337 h 414642"/>
                <a:gd name="connsiteX41" fmla="*/ 141758 w 607639"/>
                <a:gd name="connsiteY41" fmla="*/ 111211 h 414642"/>
                <a:gd name="connsiteX42" fmla="*/ 425367 w 607639"/>
                <a:gd name="connsiteY42" fmla="*/ 101191 h 414642"/>
                <a:gd name="connsiteX43" fmla="*/ 496228 w 607639"/>
                <a:gd name="connsiteY43" fmla="*/ 101191 h 414642"/>
                <a:gd name="connsiteX44" fmla="*/ 506377 w 607639"/>
                <a:gd name="connsiteY44" fmla="*/ 111231 h 414642"/>
                <a:gd name="connsiteX45" fmla="*/ 506377 w 607639"/>
                <a:gd name="connsiteY45" fmla="*/ 182042 h 414642"/>
                <a:gd name="connsiteX46" fmla="*/ 496228 w 607639"/>
                <a:gd name="connsiteY46" fmla="*/ 192171 h 414642"/>
                <a:gd name="connsiteX47" fmla="*/ 486080 w 607639"/>
                <a:gd name="connsiteY47" fmla="*/ 182042 h 414642"/>
                <a:gd name="connsiteX48" fmla="*/ 486080 w 607639"/>
                <a:gd name="connsiteY48" fmla="*/ 135575 h 414642"/>
                <a:gd name="connsiteX49" fmla="*/ 402043 w 607639"/>
                <a:gd name="connsiteY49" fmla="*/ 219447 h 414642"/>
                <a:gd name="connsiteX50" fmla="*/ 394921 w 607639"/>
                <a:gd name="connsiteY50" fmla="*/ 222468 h 414642"/>
                <a:gd name="connsiteX51" fmla="*/ 387889 w 607639"/>
                <a:gd name="connsiteY51" fmla="*/ 219447 h 414642"/>
                <a:gd name="connsiteX52" fmla="*/ 344268 w 607639"/>
                <a:gd name="connsiteY52" fmla="*/ 176001 h 414642"/>
                <a:gd name="connsiteX53" fmla="*/ 270380 w 607639"/>
                <a:gd name="connsiteY53" fmla="*/ 249744 h 414642"/>
                <a:gd name="connsiteX54" fmla="*/ 263258 w 607639"/>
                <a:gd name="connsiteY54" fmla="*/ 252765 h 414642"/>
                <a:gd name="connsiteX55" fmla="*/ 256225 w 607639"/>
                <a:gd name="connsiteY55" fmla="*/ 249744 h 414642"/>
                <a:gd name="connsiteX56" fmla="*/ 256225 w 607639"/>
                <a:gd name="connsiteY56" fmla="*/ 235617 h 414642"/>
                <a:gd name="connsiteX57" fmla="*/ 337235 w 607639"/>
                <a:gd name="connsiteY57" fmla="*/ 154766 h 414642"/>
                <a:gd name="connsiteX58" fmla="*/ 338837 w 607639"/>
                <a:gd name="connsiteY58" fmla="*/ 153433 h 414642"/>
                <a:gd name="connsiteX59" fmla="*/ 340618 w 607639"/>
                <a:gd name="connsiteY59" fmla="*/ 152456 h 414642"/>
                <a:gd name="connsiteX60" fmla="*/ 341508 w 607639"/>
                <a:gd name="connsiteY60" fmla="*/ 152101 h 414642"/>
                <a:gd name="connsiteX61" fmla="*/ 343378 w 607639"/>
                <a:gd name="connsiteY61" fmla="*/ 151745 h 414642"/>
                <a:gd name="connsiteX62" fmla="*/ 344268 w 607639"/>
                <a:gd name="connsiteY62" fmla="*/ 151745 h 414642"/>
                <a:gd name="connsiteX63" fmla="*/ 346226 w 607639"/>
                <a:gd name="connsiteY63" fmla="*/ 151923 h 414642"/>
                <a:gd name="connsiteX64" fmla="*/ 351390 w 607639"/>
                <a:gd name="connsiteY64" fmla="*/ 154766 h 414642"/>
                <a:gd name="connsiteX65" fmla="*/ 394921 w 607639"/>
                <a:gd name="connsiteY65" fmla="*/ 198213 h 414642"/>
                <a:gd name="connsiteX66" fmla="*/ 471925 w 607639"/>
                <a:gd name="connsiteY66" fmla="*/ 121359 h 414642"/>
                <a:gd name="connsiteX67" fmla="*/ 425367 w 607639"/>
                <a:gd name="connsiteY67" fmla="*/ 121359 h 414642"/>
                <a:gd name="connsiteX68" fmla="*/ 415218 w 607639"/>
                <a:gd name="connsiteY68" fmla="*/ 111231 h 414642"/>
                <a:gd name="connsiteX69" fmla="*/ 425367 w 607639"/>
                <a:gd name="connsiteY69" fmla="*/ 101191 h 414642"/>
                <a:gd name="connsiteX70" fmla="*/ 101297 w 607639"/>
                <a:gd name="connsiteY70" fmla="*/ 91029 h 414642"/>
                <a:gd name="connsiteX71" fmla="*/ 111423 w 607639"/>
                <a:gd name="connsiteY71" fmla="*/ 101159 h 414642"/>
                <a:gd name="connsiteX72" fmla="*/ 111423 w 607639"/>
                <a:gd name="connsiteY72" fmla="*/ 262887 h 414642"/>
                <a:gd name="connsiteX73" fmla="*/ 101297 w 607639"/>
                <a:gd name="connsiteY73" fmla="*/ 273017 h 414642"/>
                <a:gd name="connsiteX74" fmla="*/ 91171 w 607639"/>
                <a:gd name="connsiteY74" fmla="*/ 262887 h 414642"/>
                <a:gd name="connsiteX75" fmla="*/ 91171 w 607639"/>
                <a:gd name="connsiteY75" fmla="*/ 101159 h 414642"/>
                <a:gd name="connsiteX76" fmla="*/ 101297 w 607639"/>
                <a:gd name="connsiteY76" fmla="*/ 91029 h 414642"/>
                <a:gd name="connsiteX77" fmla="*/ 70848 w 607639"/>
                <a:gd name="connsiteY77" fmla="*/ 20177 h 414642"/>
                <a:gd name="connsiteX78" fmla="*/ 60791 w 607639"/>
                <a:gd name="connsiteY78" fmla="*/ 30309 h 414642"/>
                <a:gd name="connsiteX79" fmla="*/ 60791 w 607639"/>
                <a:gd name="connsiteY79" fmla="*/ 343802 h 414642"/>
                <a:gd name="connsiteX80" fmla="*/ 222780 w 607639"/>
                <a:gd name="connsiteY80" fmla="*/ 343802 h 414642"/>
                <a:gd name="connsiteX81" fmla="*/ 232927 w 607639"/>
                <a:gd name="connsiteY81" fmla="*/ 353935 h 414642"/>
                <a:gd name="connsiteX82" fmla="*/ 232927 w 607639"/>
                <a:gd name="connsiteY82" fmla="*/ 364067 h 414642"/>
                <a:gd name="connsiteX83" fmla="*/ 374712 w 607639"/>
                <a:gd name="connsiteY83" fmla="*/ 364067 h 414642"/>
                <a:gd name="connsiteX84" fmla="*/ 374712 w 607639"/>
                <a:gd name="connsiteY84" fmla="*/ 353935 h 414642"/>
                <a:gd name="connsiteX85" fmla="*/ 384859 w 607639"/>
                <a:gd name="connsiteY85" fmla="*/ 343802 h 414642"/>
                <a:gd name="connsiteX86" fmla="*/ 546848 w 607639"/>
                <a:gd name="connsiteY86" fmla="*/ 343802 h 414642"/>
                <a:gd name="connsiteX87" fmla="*/ 546848 w 607639"/>
                <a:gd name="connsiteY87" fmla="*/ 30309 h 414642"/>
                <a:gd name="connsiteX88" fmla="*/ 536702 w 607639"/>
                <a:gd name="connsiteY88" fmla="*/ 20177 h 414642"/>
                <a:gd name="connsiteX89" fmla="*/ 70848 w 607639"/>
                <a:gd name="connsiteY89" fmla="*/ 0 h 414642"/>
                <a:gd name="connsiteX90" fmla="*/ 536702 w 607639"/>
                <a:gd name="connsiteY90" fmla="*/ 0 h 414642"/>
                <a:gd name="connsiteX91" fmla="*/ 567142 w 607639"/>
                <a:gd name="connsiteY91" fmla="*/ 30309 h 414642"/>
                <a:gd name="connsiteX92" fmla="*/ 567142 w 607639"/>
                <a:gd name="connsiteY92" fmla="*/ 343802 h 414642"/>
                <a:gd name="connsiteX93" fmla="*/ 597492 w 607639"/>
                <a:gd name="connsiteY93" fmla="*/ 343802 h 414642"/>
                <a:gd name="connsiteX94" fmla="*/ 607639 w 607639"/>
                <a:gd name="connsiteY94" fmla="*/ 353935 h 414642"/>
                <a:gd name="connsiteX95" fmla="*/ 607639 w 607639"/>
                <a:gd name="connsiteY95" fmla="*/ 384244 h 414642"/>
                <a:gd name="connsiteX96" fmla="*/ 577199 w 607639"/>
                <a:gd name="connsiteY96" fmla="*/ 414642 h 414642"/>
                <a:gd name="connsiteX97" fmla="*/ 30351 w 607639"/>
                <a:gd name="connsiteY97" fmla="*/ 414642 h 414642"/>
                <a:gd name="connsiteX98" fmla="*/ 0 w 607639"/>
                <a:gd name="connsiteY98" fmla="*/ 384244 h 414642"/>
                <a:gd name="connsiteX99" fmla="*/ 0 w 607639"/>
                <a:gd name="connsiteY99" fmla="*/ 353935 h 414642"/>
                <a:gd name="connsiteX100" fmla="*/ 10147 w 607639"/>
                <a:gd name="connsiteY100" fmla="*/ 343802 h 414642"/>
                <a:gd name="connsiteX101" fmla="*/ 40497 w 607639"/>
                <a:gd name="connsiteY101" fmla="*/ 343802 h 414642"/>
                <a:gd name="connsiteX102" fmla="*/ 40497 w 607639"/>
                <a:gd name="connsiteY102" fmla="*/ 30309 h 414642"/>
                <a:gd name="connsiteX103" fmla="*/ 70848 w 607639"/>
                <a:gd name="connsiteY103" fmla="*/ 0 h 414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l="l" t="t" r="r" b="b"/>
              <a:pathLst>
                <a:path w="607639" h="414642">
                  <a:moveTo>
                    <a:pt x="20293" y="364067"/>
                  </a:moveTo>
                  <a:lnTo>
                    <a:pt x="20293" y="384244"/>
                  </a:lnTo>
                  <a:cubicBezTo>
                    <a:pt x="20293" y="390377"/>
                    <a:pt x="24298" y="394377"/>
                    <a:pt x="30351" y="394377"/>
                  </a:cubicBezTo>
                  <a:lnTo>
                    <a:pt x="577199" y="394377"/>
                  </a:lnTo>
                  <a:cubicBezTo>
                    <a:pt x="583341" y="394377"/>
                    <a:pt x="587346" y="390377"/>
                    <a:pt x="587346" y="384244"/>
                  </a:cubicBezTo>
                  <a:lnTo>
                    <a:pt x="587346" y="364067"/>
                  </a:lnTo>
                  <a:lnTo>
                    <a:pt x="556995" y="364067"/>
                  </a:lnTo>
                  <a:lnTo>
                    <a:pt x="394916" y="364067"/>
                  </a:lnTo>
                  <a:lnTo>
                    <a:pt x="394916" y="374200"/>
                  </a:lnTo>
                  <a:cubicBezTo>
                    <a:pt x="394916" y="380244"/>
                    <a:pt x="390911" y="384244"/>
                    <a:pt x="384859" y="384244"/>
                  </a:cubicBezTo>
                  <a:lnTo>
                    <a:pt x="222780" y="384244"/>
                  </a:lnTo>
                  <a:cubicBezTo>
                    <a:pt x="216728" y="384244"/>
                    <a:pt x="212634" y="380244"/>
                    <a:pt x="212634" y="374200"/>
                  </a:cubicBezTo>
                  <a:lnTo>
                    <a:pt x="212634" y="364067"/>
                  </a:lnTo>
                  <a:lnTo>
                    <a:pt x="50644" y="364067"/>
                  </a:lnTo>
                  <a:close/>
                  <a:moveTo>
                    <a:pt x="141754" y="232583"/>
                  </a:moveTo>
                  <a:lnTo>
                    <a:pt x="161961" y="232583"/>
                  </a:lnTo>
                  <a:cubicBezTo>
                    <a:pt x="168104" y="232583"/>
                    <a:pt x="172110" y="236584"/>
                    <a:pt x="172110" y="242719"/>
                  </a:cubicBezTo>
                  <a:cubicBezTo>
                    <a:pt x="172110" y="248764"/>
                    <a:pt x="168104" y="252765"/>
                    <a:pt x="161961" y="252765"/>
                  </a:cubicBezTo>
                  <a:lnTo>
                    <a:pt x="141754" y="252765"/>
                  </a:lnTo>
                  <a:cubicBezTo>
                    <a:pt x="135700" y="252765"/>
                    <a:pt x="131605" y="248764"/>
                    <a:pt x="131605" y="242719"/>
                  </a:cubicBezTo>
                  <a:cubicBezTo>
                    <a:pt x="131605" y="236584"/>
                    <a:pt x="135700" y="232583"/>
                    <a:pt x="141754" y="232583"/>
                  </a:cubicBezTo>
                  <a:close/>
                  <a:moveTo>
                    <a:pt x="141758" y="192149"/>
                  </a:moveTo>
                  <a:lnTo>
                    <a:pt x="182279" y="192149"/>
                  </a:lnTo>
                  <a:cubicBezTo>
                    <a:pt x="188335" y="192149"/>
                    <a:pt x="192432" y="196150"/>
                    <a:pt x="192432" y="202196"/>
                  </a:cubicBezTo>
                  <a:cubicBezTo>
                    <a:pt x="192432" y="208330"/>
                    <a:pt x="188335" y="212331"/>
                    <a:pt x="182279" y="212331"/>
                  </a:cubicBezTo>
                  <a:lnTo>
                    <a:pt x="141758" y="212331"/>
                  </a:lnTo>
                  <a:cubicBezTo>
                    <a:pt x="135702" y="212331"/>
                    <a:pt x="131605" y="208330"/>
                    <a:pt x="131605" y="202196"/>
                  </a:cubicBezTo>
                  <a:cubicBezTo>
                    <a:pt x="131605" y="196150"/>
                    <a:pt x="135702" y="192149"/>
                    <a:pt x="141758" y="192149"/>
                  </a:cubicBezTo>
                  <a:close/>
                  <a:moveTo>
                    <a:pt x="141754" y="151716"/>
                  </a:moveTo>
                  <a:lnTo>
                    <a:pt x="161961" y="151716"/>
                  </a:lnTo>
                  <a:cubicBezTo>
                    <a:pt x="168104" y="151716"/>
                    <a:pt x="172110" y="155717"/>
                    <a:pt x="172110" y="161763"/>
                  </a:cubicBezTo>
                  <a:cubicBezTo>
                    <a:pt x="172110" y="167897"/>
                    <a:pt x="168104" y="171898"/>
                    <a:pt x="161961" y="171898"/>
                  </a:cubicBezTo>
                  <a:lnTo>
                    <a:pt x="141754" y="171898"/>
                  </a:lnTo>
                  <a:cubicBezTo>
                    <a:pt x="135700" y="171898"/>
                    <a:pt x="131605" y="167897"/>
                    <a:pt x="131605" y="161763"/>
                  </a:cubicBezTo>
                  <a:cubicBezTo>
                    <a:pt x="131605" y="155717"/>
                    <a:pt x="135700" y="151716"/>
                    <a:pt x="141754" y="151716"/>
                  </a:cubicBezTo>
                  <a:close/>
                  <a:moveTo>
                    <a:pt x="141758" y="111211"/>
                  </a:moveTo>
                  <a:lnTo>
                    <a:pt x="182279" y="111211"/>
                  </a:lnTo>
                  <a:cubicBezTo>
                    <a:pt x="188335" y="111211"/>
                    <a:pt x="192432" y="115297"/>
                    <a:pt x="192432" y="121337"/>
                  </a:cubicBezTo>
                  <a:cubicBezTo>
                    <a:pt x="192432" y="127377"/>
                    <a:pt x="188335" y="131463"/>
                    <a:pt x="182279" y="131463"/>
                  </a:cubicBezTo>
                  <a:lnTo>
                    <a:pt x="141758" y="131463"/>
                  </a:lnTo>
                  <a:cubicBezTo>
                    <a:pt x="135702" y="131463"/>
                    <a:pt x="131605" y="127377"/>
                    <a:pt x="131605" y="121337"/>
                  </a:cubicBezTo>
                  <a:cubicBezTo>
                    <a:pt x="131605" y="115297"/>
                    <a:pt x="135702" y="111211"/>
                    <a:pt x="141758" y="111211"/>
                  </a:cubicBezTo>
                  <a:close/>
                  <a:moveTo>
                    <a:pt x="425367" y="101191"/>
                  </a:moveTo>
                  <a:lnTo>
                    <a:pt x="496228" y="101191"/>
                  </a:lnTo>
                  <a:cubicBezTo>
                    <a:pt x="502282" y="101191"/>
                    <a:pt x="506377" y="105189"/>
                    <a:pt x="506377" y="111231"/>
                  </a:cubicBezTo>
                  <a:lnTo>
                    <a:pt x="506377" y="182042"/>
                  </a:lnTo>
                  <a:cubicBezTo>
                    <a:pt x="506377" y="188084"/>
                    <a:pt x="502282" y="192171"/>
                    <a:pt x="496228" y="192171"/>
                  </a:cubicBezTo>
                  <a:cubicBezTo>
                    <a:pt x="490175" y="192171"/>
                    <a:pt x="486080" y="188084"/>
                    <a:pt x="486080" y="182042"/>
                  </a:cubicBezTo>
                  <a:lnTo>
                    <a:pt x="486080" y="135575"/>
                  </a:lnTo>
                  <a:lnTo>
                    <a:pt x="402043" y="219447"/>
                  </a:lnTo>
                  <a:cubicBezTo>
                    <a:pt x="399996" y="221491"/>
                    <a:pt x="397948" y="222468"/>
                    <a:pt x="394921" y="222468"/>
                  </a:cubicBezTo>
                  <a:cubicBezTo>
                    <a:pt x="391895" y="222468"/>
                    <a:pt x="389847" y="221491"/>
                    <a:pt x="387889" y="219447"/>
                  </a:cubicBezTo>
                  <a:lnTo>
                    <a:pt x="344268" y="176001"/>
                  </a:lnTo>
                  <a:lnTo>
                    <a:pt x="270380" y="249744"/>
                  </a:lnTo>
                  <a:cubicBezTo>
                    <a:pt x="268332" y="251788"/>
                    <a:pt x="266285" y="252765"/>
                    <a:pt x="263258" y="252765"/>
                  </a:cubicBezTo>
                  <a:cubicBezTo>
                    <a:pt x="260231" y="252765"/>
                    <a:pt x="258184" y="251788"/>
                    <a:pt x="256225" y="249744"/>
                  </a:cubicBezTo>
                  <a:cubicBezTo>
                    <a:pt x="252130" y="245746"/>
                    <a:pt x="252130" y="239616"/>
                    <a:pt x="256225" y="235617"/>
                  </a:cubicBezTo>
                  <a:lnTo>
                    <a:pt x="337235" y="154766"/>
                  </a:lnTo>
                  <a:cubicBezTo>
                    <a:pt x="337769" y="154233"/>
                    <a:pt x="338303" y="153789"/>
                    <a:pt x="338837" y="153433"/>
                  </a:cubicBezTo>
                  <a:cubicBezTo>
                    <a:pt x="339372" y="152989"/>
                    <a:pt x="339995" y="152723"/>
                    <a:pt x="340618" y="152456"/>
                  </a:cubicBezTo>
                  <a:cubicBezTo>
                    <a:pt x="340885" y="152367"/>
                    <a:pt x="341152" y="152190"/>
                    <a:pt x="341508" y="152101"/>
                  </a:cubicBezTo>
                  <a:cubicBezTo>
                    <a:pt x="342131" y="151923"/>
                    <a:pt x="342754" y="151834"/>
                    <a:pt x="343378" y="151745"/>
                  </a:cubicBezTo>
                  <a:cubicBezTo>
                    <a:pt x="343645" y="151745"/>
                    <a:pt x="344001" y="151745"/>
                    <a:pt x="344268" y="151745"/>
                  </a:cubicBezTo>
                  <a:cubicBezTo>
                    <a:pt x="344980" y="151745"/>
                    <a:pt x="345603" y="151745"/>
                    <a:pt x="346226" y="151923"/>
                  </a:cubicBezTo>
                  <a:cubicBezTo>
                    <a:pt x="348096" y="152278"/>
                    <a:pt x="349876" y="153256"/>
                    <a:pt x="351390" y="154766"/>
                  </a:cubicBezTo>
                  <a:lnTo>
                    <a:pt x="394921" y="198213"/>
                  </a:lnTo>
                  <a:lnTo>
                    <a:pt x="471925" y="121359"/>
                  </a:lnTo>
                  <a:lnTo>
                    <a:pt x="425367" y="121359"/>
                  </a:lnTo>
                  <a:cubicBezTo>
                    <a:pt x="419224" y="121359"/>
                    <a:pt x="415218" y="117361"/>
                    <a:pt x="415218" y="111231"/>
                  </a:cubicBezTo>
                  <a:cubicBezTo>
                    <a:pt x="415218" y="105189"/>
                    <a:pt x="419224" y="101191"/>
                    <a:pt x="425367" y="101191"/>
                  </a:cubicBezTo>
                  <a:close/>
                  <a:moveTo>
                    <a:pt x="101297" y="91029"/>
                  </a:moveTo>
                  <a:cubicBezTo>
                    <a:pt x="107337" y="91029"/>
                    <a:pt x="111423" y="95028"/>
                    <a:pt x="111423" y="101159"/>
                  </a:cubicBezTo>
                  <a:lnTo>
                    <a:pt x="111423" y="262887"/>
                  </a:lnTo>
                  <a:cubicBezTo>
                    <a:pt x="111423" y="268929"/>
                    <a:pt x="107337" y="273017"/>
                    <a:pt x="101297" y="273017"/>
                  </a:cubicBezTo>
                  <a:cubicBezTo>
                    <a:pt x="95257" y="273017"/>
                    <a:pt x="91171" y="268929"/>
                    <a:pt x="91171" y="262887"/>
                  </a:cubicBezTo>
                  <a:lnTo>
                    <a:pt x="91171" y="101159"/>
                  </a:lnTo>
                  <a:cubicBezTo>
                    <a:pt x="91171" y="95028"/>
                    <a:pt x="95257" y="91029"/>
                    <a:pt x="101297" y="91029"/>
                  </a:cubicBezTo>
                  <a:close/>
                  <a:moveTo>
                    <a:pt x="70848" y="20177"/>
                  </a:moveTo>
                  <a:cubicBezTo>
                    <a:pt x="64796" y="20177"/>
                    <a:pt x="60791" y="24265"/>
                    <a:pt x="60791" y="30309"/>
                  </a:cubicBezTo>
                  <a:lnTo>
                    <a:pt x="60791" y="343802"/>
                  </a:lnTo>
                  <a:lnTo>
                    <a:pt x="222780" y="343802"/>
                  </a:lnTo>
                  <a:cubicBezTo>
                    <a:pt x="228833" y="343802"/>
                    <a:pt x="232927" y="347890"/>
                    <a:pt x="232927" y="353935"/>
                  </a:cubicBezTo>
                  <a:lnTo>
                    <a:pt x="232927" y="364067"/>
                  </a:lnTo>
                  <a:lnTo>
                    <a:pt x="374712" y="364067"/>
                  </a:lnTo>
                  <a:lnTo>
                    <a:pt x="374712" y="353935"/>
                  </a:lnTo>
                  <a:cubicBezTo>
                    <a:pt x="374712" y="347890"/>
                    <a:pt x="378717" y="343802"/>
                    <a:pt x="384859" y="343802"/>
                  </a:cubicBezTo>
                  <a:lnTo>
                    <a:pt x="546848" y="343802"/>
                  </a:lnTo>
                  <a:lnTo>
                    <a:pt x="546848" y="30309"/>
                  </a:lnTo>
                  <a:cubicBezTo>
                    <a:pt x="546848" y="24265"/>
                    <a:pt x="542754" y="20177"/>
                    <a:pt x="536702" y="20177"/>
                  </a:cubicBezTo>
                  <a:close/>
                  <a:moveTo>
                    <a:pt x="70848" y="0"/>
                  </a:moveTo>
                  <a:lnTo>
                    <a:pt x="536702" y="0"/>
                  </a:lnTo>
                  <a:cubicBezTo>
                    <a:pt x="553969" y="0"/>
                    <a:pt x="567142" y="13155"/>
                    <a:pt x="567142" y="30309"/>
                  </a:cubicBezTo>
                  <a:lnTo>
                    <a:pt x="567142" y="343802"/>
                  </a:lnTo>
                  <a:lnTo>
                    <a:pt x="597492" y="343802"/>
                  </a:lnTo>
                  <a:cubicBezTo>
                    <a:pt x="603545" y="343802"/>
                    <a:pt x="607639" y="347890"/>
                    <a:pt x="607639" y="353935"/>
                  </a:cubicBezTo>
                  <a:lnTo>
                    <a:pt x="607639" y="384244"/>
                  </a:lnTo>
                  <a:cubicBezTo>
                    <a:pt x="607639" y="401487"/>
                    <a:pt x="594466" y="414642"/>
                    <a:pt x="577199" y="414642"/>
                  </a:cubicBezTo>
                  <a:lnTo>
                    <a:pt x="30351" y="414642"/>
                  </a:lnTo>
                  <a:cubicBezTo>
                    <a:pt x="13173" y="414642"/>
                    <a:pt x="0" y="401487"/>
                    <a:pt x="0" y="384244"/>
                  </a:cubicBezTo>
                  <a:lnTo>
                    <a:pt x="0" y="353935"/>
                  </a:lnTo>
                  <a:cubicBezTo>
                    <a:pt x="0" y="347890"/>
                    <a:pt x="4094" y="343802"/>
                    <a:pt x="10147" y="343802"/>
                  </a:cubicBezTo>
                  <a:lnTo>
                    <a:pt x="40497" y="343802"/>
                  </a:lnTo>
                  <a:lnTo>
                    <a:pt x="40497" y="30309"/>
                  </a:lnTo>
                  <a:cubicBezTo>
                    <a:pt x="40497" y="13155"/>
                    <a:pt x="53670" y="0"/>
                    <a:pt x="70848" y="0"/>
                  </a:cubicBezTo>
                  <a:close/>
                </a:path>
              </a:pathLst>
            </a:custGeom>
            <a:solidFill>
              <a:schemeClr val="bg1"/>
            </a:solidFill>
            <a:ln>
              <a:noFill/>
            </a:ln>
          </p:spPr>
          <p:txBody>
            <a:bodyPr anchor="ctr"/>
            <a:lstStyle/>
            <a:p>
              <a:pPr algn="ctr"/>
              <a:endParaRPr sz="2160" dirty="0">
                <a:cs typeface="+mn-ea"/>
                <a:sym typeface="+mn-lt"/>
              </a:endParaRPr>
            </a:p>
          </p:txBody>
        </p:sp>
      </p:grpSp>
      <p:pic>
        <p:nvPicPr>
          <p:cNvPr id="21" name="图片 20">
            <a:extLst>
              <a:ext uri="{FF2B5EF4-FFF2-40B4-BE49-F238E27FC236}">
                <a16:creationId xmlns:a16="http://schemas.microsoft.com/office/drawing/2014/main" id="{C6B1F183-EAFA-FB71-6CFD-65473CC2700D}"/>
              </a:ext>
            </a:extLst>
          </p:cNvPr>
          <p:cNvPicPr>
            <a:picLocks noChangeAspect="1"/>
          </p:cNvPicPr>
          <p:nvPr/>
        </p:nvPicPr>
        <p:blipFill>
          <a:blip r:embed="rId3"/>
          <a:stretch>
            <a:fillRect/>
          </a:stretch>
        </p:blipFill>
        <p:spPr>
          <a:xfrm>
            <a:off x="4347453" y="3235624"/>
            <a:ext cx="2361077" cy="1822533"/>
          </a:xfrm>
          <a:prstGeom prst="rect">
            <a:avLst/>
          </a:prstGeom>
        </p:spPr>
      </p:pic>
      <p:sp>
        <p:nvSpPr>
          <p:cNvPr id="22" name="文本框 21">
            <a:extLst>
              <a:ext uri="{FF2B5EF4-FFF2-40B4-BE49-F238E27FC236}">
                <a16:creationId xmlns:a16="http://schemas.microsoft.com/office/drawing/2014/main" id="{C7185CF4-080A-0098-38FB-B115C6A7C7AB}"/>
              </a:ext>
            </a:extLst>
          </p:cNvPr>
          <p:cNvSpPr txBox="1"/>
          <p:nvPr/>
        </p:nvSpPr>
        <p:spPr>
          <a:xfrm>
            <a:off x="4153040" y="5340964"/>
            <a:ext cx="2890077" cy="417743"/>
          </a:xfrm>
          <a:prstGeom prst="rect">
            <a:avLst/>
          </a:prstGeom>
          <a:noFill/>
          <a:ln w="28575">
            <a:solidFill>
              <a:srgbClr val="92D050"/>
            </a:solidFill>
          </a:ln>
        </p:spPr>
        <p:txBody>
          <a:bodyPr wrap="square" rtlCol="0">
            <a:spAutoFit/>
          </a:bodyPr>
          <a:lstStyle/>
          <a:p>
            <a:pPr>
              <a:lnSpc>
                <a:spcPct val="150000"/>
              </a:lnSpc>
            </a:pPr>
            <a:r>
              <a:rPr lang="zh-CN" altLang="en-US" sz="1600" dirty="0"/>
              <a:t>一元线性回归分析代码节选</a:t>
            </a:r>
          </a:p>
        </p:txBody>
      </p:sp>
      <p:pic>
        <p:nvPicPr>
          <p:cNvPr id="24" name="图片 23">
            <a:extLst>
              <a:ext uri="{FF2B5EF4-FFF2-40B4-BE49-F238E27FC236}">
                <a16:creationId xmlns:a16="http://schemas.microsoft.com/office/drawing/2014/main" id="{5F557C6D-6C42-87FC-2EEF-6EC5AFCE1A7B}"/>
              </a:ext>
            </a:extLst>
          </p:cNvPr>
          <p:cNvPicPr>
            <a:picLocks noChangeAspect="1"/>
          </p:cNvPicPr>
          <p:nvPr/>
        </p:nvPicPr>
        <p:blipFill>
          <a:blip r:embed="rId4"/>
          <a:stretch>
            <a:fillRect/>
          </a:stretch>
        </p:blipFill>
        <p:spPr>
          <a:xfrm>
            <a:off x="4533428" y="501479"/>
            <a:ext cx="2833840" cy="1970658"/>
          </a:xfrm>
          <a:prstGeom prst="rect">
            <a:avLst/>
          </a:prstGeom>
        </p:spPr>
      </p:pic>
      <p:sp>
        <p:nvSpPr>
          <p:cNvPr id="25" name="文本框 24">
            <a:extLst>
              <a:ext uri="{FF2B5EF4-FFF2-40B4-BE49-F238E27FC236}">
                <a16:creationId xmlns:a16="http://schemas.microsoft.com/office/drawing/2014/main" id="{63E33050-DB5E-87D6-BC02-3045CE2202F7}"/>
              </a:ext>
            </a:extLst>
          </p:cNvPr>
          <p:cNvSpPr txBox="1"/>
          <p:nvPr/>
        </p:nvSpPr>
        <p:spPr>
          <a:xfrm>
            <a:off x="4347453" y="2588979"/>
            <a:ext cx="2890077" cy="417743"/>
          </a:xfrm>
          <a:prstGeom prst="rect">
            <a:avLst/>
          </a:prstGeom>
          <a:noFill/>
          <a:ln w="28575">
            <a:solidFill>
              <a:srgbClr val="92D050"/>
            </a:solidFill>
          </a:ln>
        </p:spPr>
        <p:txBody>
          <a:bodyPr wrap="square" rtlCol="0">
            <a:spAutoFit/>
          </a:bodyPr>
          <a:lstStyle/>
          <a:p>
            <a:pPr>
              <a:lnSpc>
                <a:spcPct val="150000"/>
              </a:lnSpc>
            </a:pPr>
            <a:r>
              <a:rPr lang="zh-CN" altLang="en-US" sz="1600" dirty="0"/>
              <a:t>多元线性回归分析代码节选</a:t>
            </a:r>
          </a:p>
        </p:txBody>
      </p:sp>
      <p:pic>
        <p:nvPicPr>
          <p:cNvPr id="27" name="图片 26">
            <a:extLst>
              <a:ext uri="{FF2B5EF4-FFF2-40B4-BE49-F238E27FC236}">
                <a16:creationId xmlns:a16="http://schemas.microsoft.com/office/drawing/2014/main" id="{0C15A575-B237-9B03-140C-27C055699856}"/>
              </a:ext>
            </a:extLst>
          </p:cNvPr>
          <p:cNvPicPr>
            <a:picLocks noChangeAspect="1"/>
          </p:cNvPicPr>
          <p:nvPr/>
        </p:nvPicPr>
        <p:blipFill>
          <a:blip r:embed="rId5"/>
          <a:stretch>
            <a:fillRect/>
          </a:stretch>
        </p:blipFill>
        <p:spPr>
          <a:xfrm>
            <a:off x="7930945" y="97617"/>
            <a:ext cx="1960401" cy="2326342"/>
          </a:xfrm>
          <a:prstGeom prst="rect">
            <a:avLst/>
          </a:prstGeom>
        </p:spPr>
      </p:pic>
      <p:sp>
        <p:nvSpPr>
          <p:cNvPr id="28" name="文本框 27">
            <a:extLst>
              <a:ext uri="{FF2B5EF4-FFF2-40B4-BE49-F238E27FC236}">
                <a16:creationId xmlns:a16="http://schemas.microsoft.com/office/drawing/2014/main" id="{26C3E262-F0BC-11EB-A10B-6D5B7F6216C9}"/>
              </a:ext>
            </a:extLst>
          </p:cNvPr>
          <p:cNvSpPr txBox="1"/>
          <p:nvPr/>
        </p:nvSpPr>
        <p:spPr>
          <a:xfrm>
            <a:off x="7930945" y="2588980"/>
            <a:ext cx="2440900" cy="417743"/>
          </a:xfrm>
          <a:prstGeom prst="rect">
            <a:avLst/>
          </a:prstGeom>
          <a:noFill/>
          <a:ln w="28575">
            <a:solidFill>
              <a:srgbClr val="92D050"/>
            </a:solidFill>
          </a:ln>
        </p:spPr>
        <p:txBody>
          <a:bodyPr wrap="square" rtlCol="0">
            <a:spAutoFit/>
          </a:bodyPr>
          <a:lstStyle/>
          <a:p>
            <a:pPr>
              <a:lnSpc>
                <a:spcPct val="150000"/>
              </a:lnSpc>
            </a:pPr>
            <a:r>
              <a:rPr lang="zh-CN" altLang="en-US" sz="1600" dirty="0"/>
              <a:t>机器学习模型代码节选</a:t>
            </a:r>
          </a:p>
        </p:txBody>
      </p:sp>
      <p:pic>
        <p:nvPicPr>
          <p:cNvPr id="30" name="图片 29">
            <a:extLst>
              <a:ext uri="{FF2B5EF4-FFF2-40B4-BE49-F238E27FC236}">
                <a16:creationId xmlns:a16="http://schemas.microsoft.com/office/drawing/2014/main" id="{DD22B92D-47B6-8E13-FB1E-2C4EA82E8A69}"/>
              </a:ext>
            </a:extLst>
          </p:cNvPr>
          <p:cNvPicPr>
            <a:picLocks noChangeAspect="1"/>
          </p:cNvPicPr>
          <p:nvPr/>
        </p:nvPicPr>
        <p:blipFill>
          <a:blip r:embed="rId6"/>
          <a:stretch>
            <a:fillRect/>
          </a:stretch>
        </p:blipFill>
        <p:spPr>
          <a:xfrm>
            <a:off x="855615" y="1752582"/>
            <a:ext cx="2626139" cy="3450467"/>
          </a:xfrm>
          <a:prstGeom prst="rect">
            <a:avLst/>
          </a:prstGeom>
        </p:spPr>
      </p:pic>
      <p:sp>
        <p:nvSpPr>
          <p:cNvPr id="31" name="文本框 30">
            <a:extLst>
              <a:ext uri="{FF2B5EF4-FFF2-40B4-BE49-F238E27FC236}">
                <a16:creationId xmlns:a16="http://schemas.microsoft.com/office/drawing/2014/main" id="{C60C906A-403E-9EA0-4BD4-D38CA887E5D2}"/>
              </a:ext>
            </a:extLst>
          </p:cNvPr>
          <p:cNvSpPr txBox="1"/>
          <p:nvPr/>
        </p:nvSpPr>
        <p:spPr>
          <a:xfrm>
            <a:off x="760731" y="5481095"/>
            <a:ext cx="2890077" cy="417743"/>
          </a:xfrm>
          <a:prstGeom prst="rect">
            <a:avLst/>
          </a:prstGeom>
          <a:noFill/>
          <a:ln w="28575">
            <a:solidFill>
              <a:srgbClr val="92D050"/>
            </a:solidFill>
          </a:ln>
        </p:spPr>
        <p:txBody>
          <a:bodyPr wrap="square" rtlCol="0">
            <a:spAutoFit/>
          </a:bodyPr>
          <a:lstStyle/>
          <a:p>
            <a:pPr>
              <a:lnSpc>
                <a:spcPct val="150000"/>
              </a:lnSpc>
            </a:pPr>
            <a:r>
              <a:rPr lang="en-US" altLang="zh-CN" sz="1600" dirty="0"/>
              <a:t>Fisher</a:t>
            </a:r>
            <a:r>
              <a:rPr lang="zh-CN" altLang="en-US" sz="1600" dirty="0"/>
              <a:t>判别分析代码节选</a:t>
            </a:r>
          </a:p>
        </p:txBody>
      </p:sp>
      <p:pic>
        <p:nvPicPr>
          <p:cNvPr id="7" name="图片 6">
            <a:extLst>
              <a:ext uri="{FF2B5EF4-FFF2-40B4-BE49-F238E27FC236}">
                <a16:creationId xmlns:a16="http://schemas.microsoft.com/office/drawing/2014/main" id="{933E13BE-9261-480A-C613-67656E29D84D}"/>
              </a:ext>
            </a:extLst>
          </p:cNvPr>
          <p:cNvPicPr>
            <a:picLocks noChangeAspect="1"/>
          </p:cNvPicPr>
          <p:nvPr/>
        </p:nvPicPr>
        <p:blipFill>
          <a:blip r:embed="rId7"/>
          <a:stretch>
            <a:fillRect/>
          </a:stretch>
        </p:blipFill>
        <p:spPr>
          <a:xfrm>
            <a:off x="7724060" y="3222073"/>
            <a:ext cx="2492952" cy="2208755"/>
          </a:xfrm>
          <a:prstGeom prst="rect">
            <a:avLst/>
          </a:prstGeom>
        </p:spPr>
      </p:pic>
      <p:sp>
        <p:nvSpPr>
          <p:cNvPr id="8" name="文本框 7">
            <a:extLst>
              <a:ext uri="{FF2B5EF4-FFF2-40B4-BE49-F238E27FC236}">
                <a16:creationId xmlns:a16="http://schemas.microsoft.com/office/drawing/2014/main" id="{D93BAF1F-5105-17D2-5FE7-E985880D8A07}"/>
              </a:ext>
            </a:extLst>
          </p:cNvPr>
          <p:cNvSpPr txBox="1"/>
          <p:nvPr/>
        </p:nvSpPr>
        <p:spPr>
          <a:xfrm>
            <a:off x="7846801" y="5565675"/>
            <a:ext cx="2440900" cy="417743"/>
          </a:xfrm>
          <a:prstGeom prst="rect">
            <a:avLst/>
          </a:prstGeom>
          <a:noFill/>
          <a:ln w="28575">
            <a:solidFill>
              <a:srgbClr val="92D050"/>
            </a:solidFill>
          </a:ln>
        </p:spPr>
        <p:txBody>
          <a:bodyPr wrap="square" rtlCol="0">
            <a:spAutoFit/>
          </a:bodyPr>
          <a:lstStyle/>
          <a:p>
            <a:pPr>
              <a:lnSpc>
                <a:spcPct val="150000"/>
              </a:lnSpc>
            </a:pPr>
            <a:r>
              <a:rPr lang="zh-CN" altLang="en-US" sz="1600" dirty="0"/>
              <a:t>逻辑回归分析代码节选</a:t>
            </a:r>
          </a:p>
        </p:txBody>
      </p:sp>
      <p:sp>
        <p:nvSpPr>
          <p:cNvPr id="5" name="矩形 4">
            <a:extLst>
              <a:ext uri="{FF2B5EF4-FFF2-40B4-BE49-F238E27FC236}">
                <a16:creationId xmlns:a16="http://schemas.microsoft.com/office/drawing/2014/main" id="{0ED64A41-1D17-4D25-DDD2-F181E5CD6103}"/>
              </a:ext>
            </a:extLst>
          </p:cNvPr>
          <p:cNvSpPr/>
          <p:nvPr/>
        </p:nvSpPr>
        <p:spPr>
          <a:xfrm>
            <a:off x="636052" y="560433"/>
            <a:ext cx="3655180" cy="287783"/>
          </a:xfrm>
          <a:prstGeom prst="rect">
            <a:avLst/>
          </a:prstGeom>
          <a:solidFill>
            <a:srgbClr val="F2F2F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796321687"/>
      </p:ext>
    </p:extLst>
  </p:cSld>
  <p:clrMapOvr>
    <a:masterClrMapping/>
  </p:clrMapOvr>
  <mc:AlternateContent xmlns:mc="http://schemas.openxmlformats.org/markup-compatibility/2006" xmlns:p14="http://schemas.microsoft.com/office/powerpoint/2010/main">
    <mc:Choice Requires="p14">
      <p:transition spd="slow" p14:dur="1600" advClick="0" advTm="1000">
        <p:blinds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p:cTn id="12" dur="500" fill="hold"/>
                                        <p:tgtEl>
                                          <p:spTgt spid="9"/>
                                        </p:tgtEl>
                                        <p:attrNameLst>
                                          <p:attrName>ppt_w</p:attrName>
                                        </p:attrNameLst>
                                      </p:cBhvr>
                                      <p:tavLst>
                                        <p:tav tm="0">
                                          <p:val>
                                            <p:fltVal val="0"/>
                                          </p:val>
                                        </p:tav>
                                        <p:tav tm="100000">
                                          <p:val>
                                            <p:strVal val="#ppt_w"/>
                                          </p:val>
                                        </p:tav>
                                      </p:tavLst>
                                    </p:anim>
                                    <p:anim calcmode="lin" valueType="num">
                                      <p:cBhvr>
                                        <p:cTn id="13" dur="500" fill="hold"/>
                                        <p:tgtEl>
                                          <p:spTgt spid="9"/>
                                        </p:tgtEl>
                                        <p:attrNameLst>
                                          <p:attrName>ppt_h</p:attrName>
                                        </p:attrNameLst>
                                      </p:cBhvr>
                                      <p:tavLst>
                                        <p:tav tm="0">
                                          <p:val>
                                            <p:fltVal val="0"/>
                                          </p:val>
                                        </p:tav>
                                        <p:tav tm="100000">
                                          <p:val>
                                            <p:strVal val="#ppt_h"/>
                                          </p:val>
                                        </p:tav>
                                      </p:tavLst>
                                    </p:anim>
                                    <p:animEffect transition="in" filter="fade">
                                      <p:cBhvr>
                                        <p:cTn id="14" dur="500"/>
                                        <p:tgtEl>
                                          <p:spTgt spid="9"/>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p:cTn id="17" dur="500" fill="hold"/>
                                        <p:tgtEl>
                                          <p:spTgt spid="6"/>
                                        </p:tgtEl>
                                        <p:attrNameLst>
                                          <p:attrName>ppt_w</p:attrName>
                                        </p:attrNameLst>
                                      </p:cBhvr>
                                      <p:tavLst>
                                        <p:tav tm="0">
                                          <p:val>
                                            <p:fltVal val="0"/>
                                          </p:val>
                                        </p:tav>
                                        <p:tav tm="100000">
                                          <p:val>
                                            <p:strVal val="#ppt_w"/>
                                          </p:val>
                                        </p:tav>
                                      </p:tavLst>
                                    </p:anim>
                                    <p:anim calcmode="lin" valueType="num">
                                      <p:cBhvr>
                                        <p:cTn id="18" dur="500" fill="hold"/>
                                        <p:tgtEl>
                                          <p:spTgt spid="6"/>
                                        </p:tgtEl>
                                        <p:attrNameLst>
                                          <p:attrName>ppt_h</p:attrName>
                                        </p:attrNameLst>
                                      </p:cBhvr>
                                      <p:tavLst>
                                        <p:tav tm="0">
                                          <p:val>
                                            <p:fltVal val="0"/>
                                          </p:val>
                                        </p:tav>
                                        <p:tav tm="100000">
                                          <p:val>
                                            <p:strVal val="#ppt_h"/>
                                          </p:val>
                                        </p:tav>
                                      </p:tavLst>
                                    </p:anim>
                                    <p:animEffect transition="in" filter="fade">
                                      <p:cBhvr>
                                        <p:cTn id="19" dur="500"/>
                                        <p:tgtEl>
                                          <p:spTgt spid="6"/>
                                        </p:tgtEl>
                                      </p:cBhvr>
                                    </p:animEffect>
                                  </p:childTnLst>
                                </p:cTn>
                              </p:par>
                              <p:par>
                                <p:cTn id="20" presetID="53" presetClass="entr" presetSubtype="16" fill="hold" nodeType="withEffect">
                                  <p:stCondLst>
                                    <p:cond delay="0"/>
                                  </p:stCondLst>
                                  <p:childTnLst>
                                    <p:set>
                                      <p:cBhvr>
                                        <p:cTn id="21" dur="1" fill="hold">
                                          <p:stCondLst>
                                            <p:cond delay="0"/>
                                          </p:stCondLst>
                                        </p:cTn>
                                        <p:tgtEl>
                                          <p:spTgt spid="16"/>
                                        </p:tgtEl>
                                        <p:attrNameLst>
                                          <p:attrName>style.visibility</p:attrName>
                                        </p:attrNameLst>
                                      </p:cBhvr>
                                      <p:to>
                                        <p:strVal val="visible"/>
                                      </p:to>
                                    </p:set>
                                    <p:anim calcmode="lin" valueType="num">
                                      <p:cBhvr>
                                        <p:cTn id="22" dur="500" fill="hold"/>
                                        <p:tgtEl>
                                          <p:spTgt spid="16"/>
                                        </p:tgtEl>
                                        <p:attrNameLst>
                                          <p:attrName>ppt_w</p:attrName>
                                        </p:attrNameLst>
                                      </p:cBhvr>
                                      <p:tavLst>
                                        <p:tav tm="0">
                                          <p:val>
                                            <p:fltVal val="0"/>
                                          </p:val>
                                        </p:tav>
                                        <p:tav tm="100000">
                                          <p:val>
                                            <p:strVal val="#ppt_w"/>
                                          </p:val>
                                        </p:tav>
                                      </p:tavLst>
                                    </p:anim>
                                    <p:anim calcmode="lin" valueType="num">
                                      <p:cBhvr>
                                        <p:cTn id="23" dur="500" fill="hold"/>
                                        <p:tgtEl>
                                          <p:spTgt spid="16"/>
                                        </p:tgtEl>
                                        <p:attrNameLst>
                                          <p:attrName>ppt_h</p:attrName>
                                        </p:attrNameLst>
                                      </p:cBhvr>
                                      <p:tavLst>
                                        <p:tav tm="0">
                                          <p:val>
                                            <p:fltVal val="0"/>
                                          </p:val>
                                        </p:tav>
                                        <p:tav tm="100000">
                                          <p:val>
                                            <p:strVal val="#ppt_h"/>
                                          </p:val>
                                        </p:tav>
                                      </p:tavLst>
                                    </p:anim>
                                    <p:animEffect transition="in" filter="fade">
                                      <p:cBhvr>
                                        <p:cTn id="24"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820" name="矩形 22"/>
          <p:cNvSpPr/>
          <p:nvPr/>
        </p:nvSpPr>
        <p:spPr>
          <a:xfrm>
            <a:off x="-9939" y="-4492"/>
            <a:ext cx="12201939" cy="6862492"/>
          </a:xfrm>
          <a:prstGeom prst="rect">
            <a:avLst/>
          </a:prstGeom>
          <a:solidFill>
            <a:srgbClr val="254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pic>
        <p:nvPicPr>
          <p:cNvPr id="2097180" name="图片 6" descr="图片包含 游戏机, 光盘  描述已自动生成"/>
          <p:cNvPicPr>
            <a:picLocks noChangeAspect="1"/>
          </p:cNvPicPr>
          <p:nvPr/>
        </p:nvPicPr>
        <p:blipFill rotWithShape="1">
          <a:blip r:embed="rId3" cstate="print"/>
          <a:srcRect l="31238" t="13618" r="31167" b="13370"/>
          <a:stretch>
            <a:fillRect/>
          </a:stretch>
        </p:blipFill>
        <p:spPr>
          <a:xfrm>
            <a:off x="6682679" y="0"/>
            <a:ext cx="5519260" cy="6858000"/>
          </a:xfrm>
          <a:prstGeom prst="rect">
            <a:avLst/>
          </a:prstGeom>
        </p:spPr>
      </p:pic>
      <p:sp>
        <p:nvSpPr>
          <p:cNvPr id="1048821" name="AutoShape 108"/>
          <p:cNvSpPr/>
          <p:nvPr/>
        </p:nvSpPr>
        <p:spPr bwMode="auto">
          <a:xfrm rot="5400000">
            <a:off x="268284" y="265870"/>
            <a:ext cx="274944" cy="26810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711" y="0"/>
                </a:moveTo>
                <a:cubicBezTo>
                  <a:pt x="20953" y="0"/>
                  <a:pt x="21161" y="105"/>
                  <a:pt x="21338" y="317"/>
                </a:cubicBezTo>
                <a:cubicBezTo>
                  <a:pt x="21514" y="525"/>
                  <a:pt x="21599" y="778"/>
                  <a:pt x="21599" y="1066"/>
                </a:cubicBezTo>
                <a:lnTo>
                  <a:pt x="21599" y="4118"/>
                </a:lnTo>
                <a:cubicBezTo>
                  <a:pt x="21599" y="4409"/>
                  <a:pt x="21514" y="4661"/>
                  <a:pt x="21338" y="4870"/>
                </a:cubicBezTo>
                <a:cubicBezTo>
                  <a:pt x="21161" y="5084"/>
                  <a:pt x="20953" y="5190"/>
                  <a:pt x="20711" y="5190"/>
                </a:cubicBezTo>
                <a:lnTo>
                  <a:pt x="913" y="5190"/>
                </a:lnTo>
                <a:cubicBezTo>
                  <a:pt x="656" y="5190"/>
                  <a:pt x="440" y="5084"/>
                  <a:pt x="261" y="4870"/>
                </a:cubicBezTo>
                <a:cubicBezTo>
                  <a:pt x="85" y="4661"/>
                  <a:pt x="0" y="4409"/>
                  <a:pt x="0" y="4118"/>
                </a:cubicBezTo>
                <a:lnTo>
                  <a:pt x="0" y="1066"/>
                </a:lnTo>
                <a:cubicBezTo>
                  <a:pt x="0" y="778"/>
                  <a:pt x="85" y="525"/>
                  <a:pt x="261" y="317"/>
                </a:cubicBezTo>
                <a:cubicBezTo>
                  <a:pt x="438" y="105"/>
                  <a:pt x="653" y="0"/>
                  <a:pt x="913" y="0"/>
                </a:cubicBezTo>
                <a:lnTo>
                  <a:pt x="20711" y="0"/>
                </a:lnTo>
                <a:close/>
                <a:moveTo>
                  <a:pt x="20711" y="8213"/>
                </a:moveTo>
                <a:cubicBezTo>
                  <a:pt x="20953" y="8213"/>
                  <a:pt x="21161" y="8316"/>
                  <a:pt x="21338" y="8527"/>
                </a:cubicBezTo>
                <a:cubicBezTo>
                  <a:pt x="21514" y="8742"/>
                  <a:pt x="21599" y="8985"/>
                  <a:pt x="21599" y="9264"/>
                </a:cubicBezTo>
                <a:lnTo>
                  <a:pt x="21599" y="12331"/>
                </a:lnTo>
                <a:cubicBezTo>
                  <a:pt x="21599" y="12622"/>
                  <a:pt x="21514" y="12872"/>
                  <a:pt x="21338" y="13078"/>
                </a:cubicBezTo>
                <a:cubicBezTo>
                  <a:pt x="21161" y="13286"/>
                  <a:pt x="20953" y="13389"/>
                  <a:pt x="20711" y="13389"/>
                </a:cubicBezTo>
                <a:lnTo>
                  <a:pt x="913" y="13389"/>
                </a:lnTo>
                <a:cubicBezTo>
                  <a:pt x="656" y="13389"/>
                  <a:pt x="440" y="13283"/>
                  <a:pt x="261" y="13069"/>
                </a:cubicBezTo>
                <a:cubicBezTo>
                  <a:pt x="85" y="12860"/>
                  <a:pt x="0" y="12613"/>
                  <a:pt x="0" y="12331"/>
                </a:cubicBezTo>
                <a:lnTo>
                  <a:pt x="0" y="9265"/>
                </a:lnTo>
                <a:cubicBezTo>
                  <a:pt x="0" y="8977"/>
                  <a:pt x="85" y="8730"/>
                  <a:pt x="261" y="8521"/>
                </a:cubicBezTo>
                <a:cubicBezTo>
                  <a:pt x="438" y="8316"/>
                  <a:pt x="653" y="8213"/>
                  <a:pt x="913" y="8213"/>
                </a:cubicBezTo>
                <a:lnTo>
                  <a:pt x="20711" y="8213"/>
                </a:lnTo>
                <a:close/>
                <a:moveTo>
                  <a:pt x="20711" y="16412"/>
                </a:moveTo>
                <a:cubicBezTo>
                  <a:pt x="20953" y="16412"/>
                  <a:pt x="21161" y="16514"/>
                  <a:pt x="21338" y="16726"/>
                </a:cubicBezTo>
                <a:cubicBezTo>
                  <a:pt x="21514" y="16940"/>
                  <a:pt x="21599" y="17190"/>
                  <a:pt x="21599" y="17478"/>
                </a:cubicBezTo>
                <a:lnTo>
                  <a:pt x="21599" y="20504"/>
                </a:lnTo>
                <a:cubicBezTo>
                  <a:pt x="21599" y="20812"/>
                  <a:pt x="21514" y="21071"/>
                  <a:pt x="21338" y="21282"/>
                </a:cubicBezTo>
                <a:cubicBezTo>
                  <a:pt x="21161" y="21494"/>
                  <a:pt x="20953" y="21599"/>
                  <a:pt x="20711" y="21599"/>
                </a:cubicBezTo>
                <a:lnTo>
                  <a:pt x="913" y="21599"/>
                </a:lnTo>
                <a:cubicBezTo>
                  <a:pt x="656" y="21599"/>
                  <a:pt x="440" y="21494"/>
                  <a:pt x="261" y="21282"/>
                </a:cubicBezTo>
                <a:cubicBezTo>
                  <a:pt x="85" y="21071"/>
                  <a:pt x="0" y="20812"/>
                  <a:pt x="0" y="20504"/>
                </a:cubicBezTo>
                <a:lnTo>
                  <a:pt x="0" y="17478"/>
                </a:lnTo>
                <a:cubicBezTo>
                  <a:pt x="0" y="17190"/>
                  <a:pt x="85" y="16940"/>
                  <a:pt x="261" y="16726"/>
                </a:cubicBezTo>
                <a:cubicBezTo>
                  <a:pt x="438" y="16514"/>
                  <a:pt x="653" y="16412"/>
                  <a:pt x="913" y="16412"/>
                </a:cubicBezTo>
                <a:lnTo>
                  <a:pt x="20711" y="16412"/>
                </a:lnTo>
                <a:close/>
              </a:path>
            </a:pathLst>
          </a:custGeom>
          <a:solidFill>
            <a:schemeClr val="bg1"/>
          </a:solidFill>
          <a:ln>
            <a:noFill/>
          </a:ln>
          <a:effectLst/>
        </p:spPr>
        <p:txBody>
          <a:bodyPr lIns="19048" tIns="19048" rIns="19048" bIns="19048" anchor="ctr"/>
          <a:lstStyle/>
          <a:p>
            <a:pPr defTabSz="171450"/>
            <a:endParaRPr lang="es-ES" sz="1050" dirty="0">
              <a:effectLst>
                <a:outerShdw blurRad="38100" dist="38100" dir="2700000" algn="tl">
                  <a:srgbClr val="000000"/>
                </a:outerShdw>
              </a:effectLst>
              <a:cs typeface="+mn-ea"/>
              <a:sym typeface="+mn-lt"/>
            </a:endParaRPr>
          </a:p>
        </p:txBody>
      </p:sp>
      <p:sp>
        <p:nvSpPr>
          <p:cNvPr id="1048822" name="文本框 10"/>
          <p:cNvSpPr txBox="1"/>
          <p:nvPr/>
        </p:nvSpPr>
        <p:spPr>
          <a:xfrm flipV="1">
            <a:off x="-522318" y="0"/>
            <a:ext cx="2185214" cy="6858000"/>
          </a:xfrm>
          <a:prstGeom prst="rect">
            <a:avLst/>
          </a:prstGeom>
          <a:noFill/>
        </p:spPr>
        <p:txBody>
          <a:bodyPr vert="eaVert" wrap="square" rtlCol="0">
            <a:spAutoFit/>
          </a:bodyPr>
          <a:lstStyle/>
          <a:p>
            <a:r>
              <a:rPr lang="en-US" altLang="zh-CN" sz="13000" b="1" dirty="0">
                <a:solidFill>
                  <a:srgbClr val="212C6A"/>
                </a:solidFill>
                <a:cs typeface="+mn-ea"/>
                <a:sym typeface="+mn-lt"/>
              </a:rPr>
              <a:t>WORK</a:t>
            </a:r>
            <a:endParaRPr lang="zh-CN" altLang="en-US" sz="13000" b="1" dirty="0">
              <a:solidFill>
                <a:srgbClr val="212C6A"/>
              </a:solidFill>
              <a:cs typeface="+mn-ea"/>
              <a:sym typeface="+mn-lt"/>
            </a:endParaRPr>
          </a:p>
        </p:txBody>
      </p:sp>
      <p:sp>
        <p:nvSpPr>
          <p:cNvPr id="1048823" name="文本框 11"/>
          <p:cNvSpPr txBox="1"/>
          <p:nvPr/>
        </p:nvSpPr>
        <p:spPr>
          <a:xfrm>
            <a:off x="1498743" y="1395541"/>
            <a:ext cx="6079953" cy="707886"/>
          </a:xfrm>
          <a:prstGeom prst="rect">
            <a:avLst/>
          </a:prstGeom>
          <a:noFill/>
        </p:spPr>
        <p:txBody>
          <a:bodyPr wrap="square" rtlCol="0">
            <a:spAutoFit/>
          </a:bodyPr>
          <a:lstStyle/>
          <a:p>
            <a:endParaRPr lang="zh-CN" altLang="en-US" sz="4000" b="1" spc="300" dirty="0">
              <a:solidFill>
                <a:schemeClr val="bg1"/>
              </a:solidFill>
              <a:cs typeface="+mn-ea"/>
              <a:sym typeface="+mn-lt"/>
            </a:endParaRPr>
          </a:p>
        </p:txBody>
      </p:sp>
      <p:sp>
        <p:nvSpPr>
          <p:cNvPr id="1048824" name="文本框 12"/>
          <p:cNvSpPr txBox="1"/>
          <p:nvPr/>
        </p:nvSpPr>
        <p:spPr>
          <a:xfrm>
            <a:off x="1498743" y="1163591"/>
            <a:ext cx="7237753" cy="1092607"/>
          </a:xfrm>
          <a:prstGeom prst="rect">
            <a:avLst/>
          </a:prstGeom>
          <a:noFill/>
        </p:spPr>
        <p:txBody>
          <a:bodyPr wrap="square" rtlCol="0">
            <a:spAutoFit/>
          </a:bodyPr>
          <a:lstStyle/>
          <a:p>
            <a:r>
              <a:rPr lang="zh-CN" altLang="en-US" sz="6500" b="1" dirty="0">
                <a:solidFill>
                  <a:schemeClr val="bg1"/>
                </a:solidFill>
                <a:cs typeface="+mn-ea"/>
                <a:sym typeface="+mn-lt"/>
              </a:rPr>
              <a:t>总结</a:t>
            </a:r>
          </a:p>
        </p:txBody>
      </p:sp>
      <p:sp>
        <p:nvSpPr>
          <p:cNvPr id="1048825" name="文本框 13"/>
          <p:cNvSpPr txBox="1"/>
          <p:nvPr/>
        </p:nvSpPr>
        <p:spPr>
          <a:xfrm>
            <a:off x="1387523" y="2716120"/>
            <a:ext cx="6569525" cy="523220"/>
          </a:xfrm>
          <a:prstGeom prst="rect">
            <a:avLst/>
          </a:prstGeom>
          <a:noFill/>
        </p:spPr>
        <p:txBody>
          <a:bodyPr wrap="square" rtlCol="0">
            <a:spAutoFit/>
          </a:bodyPr>
          <a:lstStyle/>
          <a:p>
            <a:r>
              <a:rPr lang="zh-CN" altLang="en-US" sz="2800" b="1" spc="300" dirty="0">
                <a:solidFill>
                  <a:schemeClr val="bg1"/>
                </a:solidFill>
                <a:cs typeface="+mn-ea"/>
                <a:sym typeface="+mn-lt"/>
              </a:rPr>
              <a:t>专业领域</a:t>
            </a:r>
            <a:r>
              <a:rPr lang="en-US" altLang="zh-CN" sz="2500" spc="300" dirty="0">
                <a:solidFill>
                  <a:schemeClr val="bg1"/>
                </a:solidFill>
                <a:cs typeface="+mn-ea"/>
                <a:sym typeface="+mn-lt"/>
              </a:rPr>
              <a:t>+</a:t>
            </a:r>
            <a:r>
              <a:rPr lang="zh-CN" altLang="en-US" sz="2800" b="1" spc="300" dirty="0">
                <a:solidFill>
                  <a:schemeClr val="bg1"/>
                </a:solidFill>
                <a:cs typeface="+mn-ea"/>
                <a:sym typeface="+mn-lt"/>
              </a:rPr>
              <a:t>程序设计</a:t>
            </a:r>
            <a:r>
              <a:rPr lang="en-US" altLang="zh-CN" sz="2500" spc="300" dirty="0">
                <a:solidFill>
                  <a:schemeClr val="bg1"/>
                </a:solidFill>
                <a:cs typeface="+mn-ea"/>
                <a:sym typeface="+mn-lt"/>
              </a:rPr>
              <a:t>=</a:t>
            </a:r>
            <a:r>
              <a:rPr lang="zh-CN" altLang="en-US" sz="2800" b="1" spc="300" dirty="0">
                <a:solidFill>
                  <a:schemeClr val="bg1"/>
                </a:solidFill>
                <a:cs typeface="+mn-ea"/>
                <a:sym typeface="+mn-lt"/>
              </a:rPr>
              <a:t>实际应用创新</a:t>
            </a:r>
            <a:endParaRPr lang="zh-CN" altLang="en-US" sz="2500" b="1" spc="300" dirty="0">
              <a:solidFill>
                <a:srgbClr val="FFF181"/>
              </a:solidFill>
              <a:cs typeface="+mn-ea"/>
              <a:sym typeface="+mn-lt"/>
            </a:endParaRPr>
          </a:p>
        </p:txBody>
      </p:sp>
      <p:grpSp>
        <p:nvGrpSpPr>
          <p:cNvPr id="163" name="组合 23"/>
          <p:cNvGrpSpPr/>
          <p:nvPr/>
        </p:nvGrpSpPr>
        <p:grpSpPr>
          <a:xfrm>
            <a:off x="1652073" y="3644911"/>
            <a:ext cx="1190392" cy="45720"/>
            <a:chOff x="1652073" y="3644911"/>
            <a:chExt cx="1190392" cy="45720"/>
          </a:xfrm>
        </p:grpSpPr>
        <p:sp>
          <p:nvSpPr>
            <p:cNvPr id="1048826" name="形状 4"/>
            <p:cNvSpPr/>
            <p:nvPr/>
          </p:nvSpPr>
          <p:spPr>
            <a:xfrm flipV="1">
              <a:off x="1987353" y="3644911"/>
              <a:ext cx="186224" cy="45720"/>
            </a:xfrm>
            <a:prstGeom prst="roundRect">
              <a:avLst>
                <a:gd name="adj" fmla="val 50000"/>
              </a:avLst>
            </a:prstGeom>
            <a:solidFill>
              <a:srgbClr val="FFF181"/>
            </a:solidFill>
            <a:ln w="0">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defTabSz="508000" eaLnBrk="0" fontAlgn="auto">
                <a:lnSpc>
                  <a:spcPct val="100000"/>
                </a:lnSpc>
                <a:spcBef>
                  <a:spcPts val="0"/>
                </a:spcBef>
                <a:spcAft>
                  <a:spcPts val="0"/>
                </a:spcAft>
                <a:buFontTx/>
                <a:buNone/>
              </a:pPr>
              <a:endParaRPr lang="ko-KR" altLang="en-US" sz="1800" cap="none" dirty="0">
                <a:solidFill>
                  <a:srgbClr val="FFFFFF"/>
                </a:solidFill>
                <a:cs typeface="+mn-ea"/>
                <a:sym typeface="+mn-lt"/>
              </a:endParaRPr>
            </a:p>
          </p:txBody>
        </p:sp>
        <p:sp>
          <p:nvSpPr>
            <p:cNvPr id="1048827" name="形状 4"/>
            <p:cNvSpPr/>
            <p:nvPr/>
          </p:nvSpPr>
          <p:spPr>
            <a:xfrm flipV="1">
              <a:off x="1652073" y="3644911"/>
              <a:ext cx="186224" cy="45720"/>
            </a:xfrm>
            <a:prstGeom prst="roundRect">
              <a:avLst>
                <a:gd name="adj" fmla="val 50000"/>
              </a:avLst>
            </a:prstGeom>
            <a:solidFill>
              <a:srgbClr val="FFF181"/>
            </a:solidFill>
            <a:ln w="0">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defTabSz="508000" eaLnBrk="0" fontAlgn="auto">
                <a:lnSpc>
                  <a:spcPct val="100000"/>
                </a:lnSpc>
                <a:spcBef>
                  <a:spcPts val="0"/>
                </a:spcBef>
                <a:spcAft>
                  <a:spcPts val="0"/>
                </a:spcAft>
                <a:buFontTx/>
                <a:buNone/>
              </a:pPr>
              <a:endParaRPr lang="ko-KR" altLang="en-US" sz="1800" cap="none" dirty="0">
                <a:solidFill>
                  <a:srgbClr val="FFFFFF"/>
                </a:solidFill>
                <a:cs typeface="+mn-ea"/>
                <a:sym typeface="+mn-lt"/>
              </a:endParaRPr>
            </a:p>
          </p:txBody>
        </p:sp>
        <p:sp>
          <p:nvSpPr>
            <p:cNvPr id="1048828" name="形状 4"/>
            <p:cNvSpPr/>
            <p:nvPr/>
          </p:nvSpPr>
          <p:spPr>
            <a:xfrm flipV="1">
              <a:off x="2656241" y="3644911"/>
              <a:ext cx="186224" cy="45720"/>
            </a:xfrm>
            <a:prstGeom prst="roundRect">
              <a:avLst>
                <a:gd name="adj" fmla="val 50000"/>
              </a:avLst>
            </a:prstGeom>
            <a:solidFill>
              <a:srgbClr val="FFF181"/>
            </a:solidFill>
            <a:ln w="0">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defTabSz="508000" eaLnBrk="0" fontAlgn="auto">
                <a:lnSpc>
                  <a:spcPct val="100000"/>
                </a:lnSpc>
                <a:spcBef>
                  <a:spcPts val="0"/>
                </a:spcBef>
                <a:spcAft>
                  <a:spcPts val="0"/>
                </a:spcAft>
                <a:buFontTx/>
                <a:buNone/>
              </a:pPr>
              <a:endParaRPr lang="ko-KR" altLang="en-US" sz="1800" cap="none" dirty="0">
                <a:solidFill>
                  <a:srgbClr val="FFFFFF"/>
                </a:solidFill>
                <a:cs typeface="+mn-ea"/>
                <a:sym typeface="+mn-lt"/>
              </a:endParaRPr>
            </a:p>
          </p:txBody>
        </p:sp>
        <p:sp>
          <p:nvSpPr>
            <p:cNvPr id="1048829" name="形状 4"/>
            <p:cNvSpPr/>
            <p:nvPr/>
          </p:nvSpPr>
          <p:spPr>
            <a:xfrm flipV="1">
              <a:off x="2320961" y="3644911"/>
              <a:ext cx="186224" cy="45720"/>
            </a:xfrm>
            <a:prstGeom prst="roundRect">
              <a:avLst>
                <a:gd name="adj" fmla="val 50000"/>
              </a:avLst>
            </a:prstGeom>
            <a:solidFill>
              <a:srgbClr val="FFF181"/>
            </a:solidFill>
            <a:ln w="0">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defTabSz="508000" eaLnBrk="0" fontAlgn="auto">
                <a:lnSpc>
                  <a:spcPct val="100000"/>
                </a:lnSpc>
                <a:spcBef>
                  <a:spcPts val="0"/>
                </a:spcBef>
                <a:spcAft>
                  <a:spcPts val="0"/>
                </a:spcAft>
                <a:buFontTx/>
                <a:buNone/>
              </a:pPr>
              <a:endParaRPr lang="ko-KR" altLang="en-US" sz="1800" cap="none" dirty="0">
                <a:solidFill>
                  <a:srgbClr val="FFFFFF"/>
                </a:solidFill>
                <a:cs typeface="+mn-ea"/>
                <a:sym typeface="+mn-lt"/>
              </a:endParaRPr>
            </a:p>
          </p:txBody>
        </p:sp>
      </p:grpSp>
      <p:sp>
        <p:nvSpPr>
          <p:cNvPr id="1048830" name="文本框 19"/>
          <p:cNvSpPr txBox="1"/>
          <p:nvPr/>
        </p:nvSpPr>
        <p:spPr>
          <a:xfrm>
            <a:off x="1697035" y="4243145"/>
            <a:ext cx="5856434" cy="2308837"/>
          </a:xfrm>
          <a:prstGeom prst="rect">
            <a:avLst/>
          </a:prstGeom>
          <a:noFill/>
        </p:spPr>
        <p:txBody>
          <a:bodyPr wrap="square" rtlCol="0">
            <a:spAutoFit/>
          </a:bodyPr>
          <a:lstStyle/>
          <a:p>
            <a:pPr eaLnBrk="0">
              <a:lnSpc>
                <a:spcPct val="150000"/>
              </a:lnSpc>
            </a:pPr>
            <a:r>
              <a:rPr lang="zh-CN" altLang="en-US" dirty="0">
                <a:solidFill>
                  <a:schemeClr val="bg1"/>
                </a:solidFill>
                <a:cs typeface="+mn-ea"/>
                <a:sym typeface="+mn-lt"/>
              </a:rPr>
              <a:t>感想：</a:t>
            </a:r>
            <a:endParaRPr lang="en-US" altLang="zh-CN" dirty="0">
              <a:solidFill>
                <a:schemeClr val="bg1"/>
              </a:solidFill>
              <a:cs typeface="+mn-ea"/>
              <a:sym typeface="+mn-lt"/>
            </a:endParaRPr>
          </a:p>
          <a:p>
            <a:pPr eaLnBrk="0">
              <a:lnSpc>
                <a:spcPct val="150000"/>
              </a:lnSpc>
            </a:pPr>
            <a:r>
              <a:rPr lang="zh-CN" altLang="en-US" sz="1600" dirty="0">
                <a:solidFill>
                  <a:schemeClr val="bg1"/>
                </a:solidFill>
                <a:cs typeface="+mn-ea"/>
                <a:sym typeface="+mn-lt"/>
              </a:rPr>
              <a:t>设计扩展更多数据可视化和数学公式展示模块</a:t>
            </a:r>
            <a:endParaRPr lang="en-US" altLang="zh-CN" sz="1600" dirty="0">
              <a:solidFill>
                <a:schemeClr val="bg1"/>
              </a:solidFill>
              <a:cs typeface="+mn-ea"/>
              <a:sym typeface="+mn-lt"/>
            </a:endParaRPr>
          </a:p>
          <a:p>
            <a:pPr eaLnBrk="0">
              <a:lnSpc>
                <a:spcPct val="150000"/>
              </a:lnSpc>
            </a:pPr>
            <a:r>
              <a:rPr lang="zh-CN" altLang="en-US" sz="1600" dirty="0">
                <a:solidFill>
                  <a:schemeClr val="bg1"/>
                </a:solidFill>
                <a:cs typeface="+mn-ea"/>
                <a:sym typeface="+mn-lt"/>
              </a:rPr>
              <a:t>引入更多高级的数据分析方法学习模型。</a:t>
            </a:r>
            <a:endParaRPr lang="en-US" altLang="zh-CN" sz="1600" dirty="0">
              <a:solidFill>
                <a:schemeClr val="bg1"/>
              </a:solidFill>
              <a:cs typeface="+mn-ea"/>
              <a:sym typeface="+mn-lt"/>
            </a:endParaRPr>
          </a:p>
          <a:p>
            <a:pPr eaLnBrk="0">
              <a:lnSpc>
                <a:spcPct val="150000"/>
              </a:lnSpc>
            </a:pPr>
            <a:endParaRPr lang="en-US" altLang="zh-CN" sz="1600" dirty="0">
              <a:solidFill>
                <a:schemeClr val="bg1"/>
              </a:solidFill>
              <a:cs typeface="+mn-ea"/>
              <a:sym typeface="+mn-lt"/>
            </a:endParaRPr>
          </a:p>
          <a:p>
            <a:pPr eaLnBrk="0">
              <a:lnSpc>
                <a:spcPct val="150000"/>
              </a:lnSpc>
            </a:pPr>
            <a:r>
              <a:rPr lang="zh-CN" altLang="en-US" sz="1600" dirty="0">
                <a:solidFill>
                  <a:schemeClr val="bg1"/>
                </a:solidFill>
                <a:cs typeface="+mn-ea"/>
                <a:sym typeface="+mn-lt"/>
              </a:rPr>
              <a:t>帮助学习统计学课程，提高计算效率，学习效率！</a:t>
            </a:r>
            <a:endParaRPr lang="en-US" altLang="zh-CN" sz="1600" dirty="0">
              <a:solidFill>
                <a:schemeClr val="bg1"/>
              </a:solidFill>
              <a:cs typeface="+mn-ea"/>
              <a:sym typeface="+mn-lt"/>
            </a:endParaRPr>
          </a:p>
          <a:p>
            <a:pPr eaLnBrk="0">
              <a:lnSpc>
                <a:spcPct val="150000"/>
              </a:lnSpc>
            </a:pPr>
            <a:endParaRPr lang="en-US" altLang="zh-CN" sz="1600" dirty="0">
              <a:solidFill>
                <a:schemeClr val="bg1"/>
              </a:solidFill>
              <a:cs typeface="+mn-ea"/>
              <a:sym typeface="+mn-lt"/>
            </a:endParaRPr>
          </a:p>
        </p:txBody>
      </p:sp>
      <p:sp>
        <p:nvSpPr>
          <p:cNvPr id="2" name="文本框 8">
            <a:extLst>
              <a:ext uri="{FF2B5EF4-FFF2-40B4-BE49-F238E27FC236}">
                <a16:creationId xmlns:a16="http://schemas.microsoft.com/office/drawing/2014/main" id="{FB94AEC0-7A91-54CA-CFC8-8D671916C5C6}"/>
              </a:ext>
            </a:extLst>
          </p:cNvPr>
          <p:cNvSpPr txBox="1"/>
          <p:nvPr/>
        </p:nvSpPr>
        <p:spPr>
          <a:xfrm>
            <a:off x="692066" y="273899"/>
            <a:ext cx="12349019" cy="276999"/>
          </a:xfrm>
          <a:prstGeom prst="rect">
            <a:avLst/>
          </a:prstGeom>
          <a:noFill/>
          <a:ln>
            <a:noFill/>
          </a:ln>
        </p:spPr>
        <p:txBody>
          <a:bodyPr wrap="square" rtlCol="0">
            <a:spAutoFit/>
          </a:bodyPr>
          <a:lstStyle/>
          <a:p>
            <a:pPr algn="l"/>
            <a:r>
              <a:rPr lang="en-US" altLang="zh-CN" sz="1200" dirty="0">
                <a:solidFill>
                  <a:srgbClr val="F8F8F3"/>
                </a:solidFill>
                <a:cs typeface="+mn-ea"/>
                <a:sym typeface="+mn-lt"/>
              </a:rPr>
              <a:t>DATA                               COMPUTING                           VISUALIZATION                              ANALYSIS                                  STATISTICS </a:t>
            </a:r>
          </a:p>
        </p:txBody>
      </p:sp>
    </p:spTree>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nodePh="1">
                                  <p:stCondLst>
                                    <p:cond delay="0"/>
                                  </p:stCondLst>
                                  <p:endCondLst>
                                    <p:cond evt="begin" delay="0">
                                      <p:tn val="5"/>
                                    </p:cond>
                                  </p:endCondLst>
                                  <p:childTnLst>
                                    <p:set>
                                      <p:cBhvr>
                                        <p:cTn id="6" dur="1" fill="hold">
                                          <p:stCondLst>
                                            <p:cond delay="0"/>
                                          </p:stCondLst>
                                        </p:cTn>
                                        <p:tgtEl>
                                          <p:spTgt spid="1048823"/>
                                        </p:tgtEl>
                                        <p:attrNameLst>
                                          <p:attrName>style.visibility</p:attrName>
                                        </p:attrNameLst>
                                      </p:cBhvr>
                                      <p:to>
                                        <p:strVal val="visible"/>
                                      </p:to>
                                    </p:set>
                                    <p:animEffect transition="in" filter="wipe(left)">
                                      <p:cBhvr>
                                        <p:cTn id="7" dur="500"/>
                                        <p:tgtEl>
                                          <p:spTgt spid="1048823"/>
                                        </p:tgtEl>
                                      </p:cBhvr>
                                    </p:animEffect>
                                  </p:childTnLst>
                                </p:cTn>
                              </p:par>
                            </p:childTnLst>
                          </p:cTn>
                        </p:par>
                      </p:childTnLst>
                    </p:cTn>
                  </p:par>
                  <p:par>
                    <p:cTn id="8" fill="hold">
                      <p:stCondLst>
                        <p:cond delay="indefinite"/>
                      </p:stCondLst>
                      <p:childTnLst>
                        <p:par>
                          <p:cTn id="9" fill="hold">
                            <p:stCondLst>
                              <p:cond delay="0"/>
                            </p:stCondLst>
                            <p:childTnLst>
                              <p:par>
                                <p:cTn id="10" presetID="41" presetClass="entr" presetSubtype="0" fill="hold" grpId="0" nodeType="clickEffect">
                                  <p:stCondLst>
                                    <p:cond delay="0"/>
                                  </p:stCondLst>
                                  <p:iterate type="lt">
                                    <p:tmPct val="10000"/>
                                  </p:iterate>
                                  <p:childTnLst>
                                    <p:set>
                                      <p:cBhvr>
                                        <p:cTn id="11" dur="1" fill="hold">
                                          <p:stCondLst>
                                            <p:cond delay="0"/>
                                          </p:stCondLst>
                                        </p:cTn>
                                        <p:tgtEl>
                                          <p:spTgt spid="1048824"/>
                                        </p:tgtEl>
                                        <p:attrNameLst>
                                          <p:attrName>style.visibility</p:attrName>
                                        </p:attrNameLst>
                                      </p:cBhvr>
                                      <p:to>
                                        <p:strVal val="visible"/>
                                      </p:to>
                                    </p:set>
                                    <p:anim calcmode="lin" valueType="num">
                                      <p:cBhvr>
                                        <p:cTn id="12" dur="500" fill="hold"/>
                                        <p:tgtEl>
                                          <p:spTgt spid="1048824"/>
                                        </p:tgtEl>
                                        <p:attrNameLst>
                                          <p:attrName>ppt_x</p:attrName>
                                        </p:attrNameLst>
                                      </p:cBhvr>
                                      <p:tavLst>
                                        <p:tav tm="0">
                                          <p:val>
                                            <p:strVal val="#ppt_x"/>
                                          </p:val>
                                        </p:tav>
                                        <p:tav tm="50000">
                                          <p:val>
                                            <p:strVal val="#ppt_x+.1"/>
                                          </p:val>
                                        </p:tav>
                                        <p:tav tm="100000">
                                          <p:val>
                                            <p:strVal val="#ppt_x"/>
                                          </p:val>
                                        </p:tav>
                                      </p:tavLst>
                                    </p:anim>
                                    <p:anim calcmode="lin" valueType="num">
                                      <p:cBhvr>
                                        <p:cTn id="13" dur="500" fill="hold"/>
                                        <p:tgtEl>
                                          <p:spTgt spid="1048824"/>
                                        </p:tgtEl>
                                        <p:attrNameLst>
                                          <p:attrName>ppt_y</p:attrName>
                                        </p:attrNameLst>
                                      </p:cBhvr>
                                      <p:tavLst>
                                        <p:tav tm="0">
                                          <p:val>
                                            <p:strVal val="#ppt_y"/>
                                          </p:val>
                                        </p:tav>
                                        <p:tav tm="100000">
                                          <p:val>
                                            <p:strVal val="#ppt_y"/>
                                          </p:val>
                                        </p:tav>
                                      </p:tavLst>
                                    </p:anim>
                                    <p:anim calcmode="lin" valueType="num">
                                      <p:cBhvr>
                                        <p:cTn id="14" dur="500" fill="hold"/>
                                        <p:tgtEl>
                                          <p:spTgt spid="1048824"/>
                                        </p:tgtEl>
                                        <p:attrNameLst>
                                          <p:attrName>ppt_h</p:attrName>
                                        </p:attrNameLst>
                                      </p:cBhvr>
                                      <p:tavLst>
                                        <p:tav tm="0">
                                          <p:val>
                                            <p:strVal val="#ppt_h/10"/>
                                          </p:val>
                                        </p:tav>
                                        <p:tav tm="50000">
                                          <p:val>
                                            <p:strVal val="#ppt_h+.01"/>
                                          </p:val>
                                        </p:tav>
                                        <p:tav tm="100000">
                                          <p:val>
                                            <p:strVal val="#ppt_h"/>
                                          </p:val>
                                        </p:tav>
                                      </p:tavLst>
                                    </p:anim>
                                    <p:anim calcmode="lin" valueType="num">
                                      <p:cBhvr>
                                        <p:cTn id="15" dur="500" fill="hold"/>
                                        <p:tgtEl>
                                          <p:spTgt spid="1048824"/>
                                        </p:tgtEl>
                                        <p:attrNameLst>
                                          <p:attrName>ppt_w</p:attrName>
                                        </p:attrNameLst>
                                      </p:cBhvr>
                                      <p:tavLst>
                                        <p:tav tm="0">
                                          <p:val>
                                            <p:strVal val="#ppt_w/10"/>
                                          </p:val>
                                        </p:tav>
                                        <p:tav tm="50000">
                                          <p:val>
                                            <p:strVal val="#ppt_w+.01"/>
                                          </p:val>
                                        </p:tav>
                                        <p:tav tm="100000">
                                          <p:val>
                                            <p:strVal val="#ppt_w"/>
                                          </p:val>
                                        </p:tav>
                                      </p:tavLst>
                                    </p:anim>
                                    <p:animEffect transition="in" filter="fade">
                                      <p:cBhvr>
                                        <p:cTn id="16" dur="500" tmFilter="0,0; .5, 1; 1, 1"/>
                                        <p:tgtEl>
                                          <p:spTgt spid="1048824"/>
                                        </p:tgtEl>
                                      </p:cBhvr>
                                    </p:animEffect>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048825"/>
                                        </p:tgtEl>
                                        <p:attrNameLst>
                                          <p:attrName>style.visibility</p:attrName>
                                        </p:attrNameLst>
                                      </p:cBhvr>
                                      <p:to>
                                        <p:strVal val="visible"/>
                                      </p:to>
                                    </p:set>
                                    <p:animEffect transition="in" filter="fade">
                                      <p:cBhvr>
                                        <p:cTn id="21" dur="1000"/>
                                        <p:tgtEl>
                                          <p:spTgt spid="1048825"/>
                                        </p:tgtEl>
                                      </p:cBhvr>
                                    </p:animEffect>
                                    <p:anim calcmode="lin" valueType="num">
                                      <p:cBhvr>
                                        <p:cTn id="22" dur="1000" fill="hold"/>
                                        <p:tgtEl>
                                          <p:spTgt spid="1048825"/>
                                        </p:tgtEl>
                                        <p:attrNameLst>
                                          <p:attrName>ppt_x</p:attrName>
                                        </p:attrNameLst>
                                      </p:cBhvr>
                                      <p:tavLst>
                                        <p:tav tm="0">
                                          <p:val>
                                            <p:strVal val="#ppt_x"/>
                                          </p:val>
                                        </p:tav>
                                        <p:tav tm="100000">
                                          <p:val>
                                            <p:strVal val="#ppt_x"/>
                                          </p:val>
                                        </p:tav>
                                      </p:tavLst>
                                    </p:anim>
                                    <p:anim calcmode="lin" valueType="num">
                                      <p:cBhvr>
                                        <p:cTn id="23" dur="1000" fill="hold"/>
                                        <p:tgtEl>
                                          <p:spTgt spid="1048825"/>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163"/>
                                        </p:tgtEl>
                                        <p:attrNameLst>
                                          <p:attrName>style.visibility</p:attrName>
                                        </p:attrNameLst>
                                      </p:cBhvr>
                                      <p:to>
                                        <p:strVal val="visible"/>
                                      </p:to>
                                    </p:set>
                                    <p:animEffect transition="in" filter="wipe(left)">
                                      <p:cBhvr>
                                        <p:cTn id="28" dur="500"/>
                                        <p:tgtEl>
                                          <p:spTgt spid="163"/>
                                        </p:tgtEl>
                                      </p:cBhvr>
                                    </p:animEffect>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1048830"/>
                                        </p:tgtEl>
                                        <p:attrNameLst>
                                          <p:attrName>style.visibility</p:attrName>
                                        </p:attrNameLst>
                                      </p:cBhvr>
                                      <p:to>
                                        <p:strVal val="visible"/>
                                      </p:to>
                                    </p:set>
                                    <p:animEffect transition="in" filter="fade">
                                      <p:cBhvr>
                                        <p:cTn id="33" dur="1000"/>
                                        <p:tgtEl>
                                          <p:spTgt spid="1048830"/>
                                        </p:tgtEl>
                                      </p:cBhvr>
                                    </p:animEffect>
                                    <p:anim calcmode="lin" valueType="num">
                                      <p:cBhvr>
                                        <p:cTn id="34" dur="1000" fill="hold"/>
                                        <p:tgtEl>
                                          <p:spTgt spid="1048830"/>
                                        </p:tgtEl>
                                        <p:attrNameLst>
                                          <p:attrName>ppt_x</p:attrName>
                                        </p:attrNameLst>
                                      </p:cBhvr>
                                      <p:tavLst>
                                        <p:tav tm="0">
                                          <p:val>
                                            <p:strVal val="#ppt_x"/>
                                          </p:val>
                                        </p:tav>
                                        <p:tav tm="100000">
                                          <p:val>
                                            <p:strVal val="#ppt_x"/>
                                          </p:val>
                                        </p:tav>
                                      </p:tavLst>
                                    </p:anim>
                                    <p:anim calcmode="lin" valueType="num">
                                      <p:cBhvr>
                                        <p:cTn id="35" dur="1000" fill="hold"/>
                                        <p:tgtEl>
                                          <p:spTgt spid="104883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823" grpId="0"/>
      <p:bldP spid="1048824" grpId="0"/>
      <p:bldP spid="1048825" grpId="0"/>
      <p:bldP spid="1048830"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820" name="矩形 22"/>
          <p:cNvSpPr/>
          <p:nvPr/>
        </p:nvSpPr>
        <p:spPr>
          <a:xfrm>
            <a:off x="-9940" y="-4492"/>
            <a:ext cx="12201939" cy="6862492"/>
          </a:xfrm>
          <a:prstGeom prst="rect">
            <a:avLst/>
          </a:prstGeom>
          <a:solidFill>
            <a:srgbClr val="254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pic>
        <p:nvPicPr>
          <p:cNvPr id="2097180" name="图片 6" descr="图片包含 游戏机, 光盘  描述已自动生成"/>
          <p:cNvPicPr>
            <a:picLocks noChangeAspect="1"/>
          </p:cNvPicPr>
          <p:nvPr/>
        </p:nvPicPr>
        <p:blipFill rotWithShape="1">
          <a:blip r:embed="rId3" cstate="print"/>
          <a:srcRect l="31238" t="13618" r="31167" b="13370"/>
          <a:stretch>
            <a:fillRect/>
          </a:stretch>
        </p:blipFill>
        <p:spPr>
          <a:xfrm>
            <a:off x="6682679" y="0"/>
            <a:ext cx="5519260" cy="6858000"/>
          </a:xfrm>
          <a:prstGeom prst="rect">
            <a:avLst/>
          </a:prstGeom>
        </p:spPr>
      </p:pic>
      <p:sp>
        <p:nvSpPr>
          <p:cNvPr id="1048821" name="AutoShape 108"/>
          <p:cNvSpPr/>
          <p:nvPr/>
        </p:nvSpPr>
        <p:spPr bwMode="auto">
          <a:xfrm rot="5400000">
            <a:off x="268284" y="265870"/>
            <a:ext cx="274944" cy="26810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711" y="0"/>
                </a:moveTo>
                <a:cubicBezTo>
                  <a:pt x="20953" y="0"/>
                  <a:pt x="21161" y="105"/>
                  <a:pt x="21338" y="317"/>
                </a:cubicBezTo>
                <a:cubicBezTo>
                  <a:pt x="21514" y="525"/>
                  <a:pt x="21599" y="778"/>
                  <a:pt x="21599" y="1066"/>
                </a:cubicBezTo>
                <a:lnTo>
                  <a:pt x="21599" y="4118"/>
                </a:lnTo>
                <a:cubicBezTo>
                  <a:pt x="21599" y="4409"/>
                  <a:pt x="21514" y="4661"/>
                  <a:pt x="21338" y="4870"/>
                </a:cubicBezTo>
                <a:cubicBezTo>
                  <a:pt x="21161" y="5084"/>
                  <a:pt x="20953" y="5190"/>
                  <a:pt x="20711" y="5190"/>
                </a:cubicBezTo>
                <a:lnTo>
                  <a:pt x="913" y="5190"/>
                </a:lnTo>
                <a:cubicBezTo>
                  <a:pt x="656" y="5190"/>
                  <a:pt x="440" y="5084"/>
                  <a:pt x="261" y="4870"/>
                </a:cubicBezTo>
                <a:cubicBezTo>
                  <a:pt x="85" y="4661"/>
                  <a:pt x="0" y="4409"/>
                  <a:pt x="0" y="4118"/>
                </a:cubicBezTo>
                <a:lnTo>
                  <a:pt x="0" y="1066"/>
                </a:lnTo>
                <a:cubicBezTo>
                  <a:pt x="0" y="778"/>
                  <a:pt x="85" y="525"/>
                  <a:pt x="261" y="317"/>
                </a:cubicBezTo>
                <a:cubicBezTo>
                  <a:pt x="438" y="105"/>
                  <a:pt x="653" y="0"/>
                  <a:pt x="913" y="0"/>
                </a:cubicBezTo>
                <a:lnTo>
                  <a:pt x="20711" y="0"/>
                </a:lnTo>
                <a:close/>
                <a:moveTo>
                  <a:pt x="20711" y="8213"/>
                </a:moveTo>
                <a:cubicBezTo>
                  <a:pt x="20953" y="8213"/>
                  <a:pt x="21161" y="8316"/>
                  <a:pt x="21338" y="8527"/>
                </a:cubicBezTo>
                <a:cubicBezTo>
                  <a:pt x="21514" y="8742"/>
                  <a:pt x="21599" y="8985"/>
                  <a:pt x="21599" y="9264"/>
                </a:cubicBezTo>
                <a:lnTo>
                  <a:pt x="21599" y="12331"/>
                </a:lnTo>
                <a:cubicBezTo>
                  <a:pt x="21599" y="12622"/>
                  <a:pt x="21514" y="12872"/>
                  <a:pt x="21338" y="13078"/>
                </a:cubicBezTo>
                <a:cubicBezTo>
                  <a:pt x="21161" y="13286"/>
                  <a:pt x="20953" y="13389"/>
                  <a:pt x="20711" y="13389"/>
                </a:cubicBezTo>
                <a:lnTo>
                  <a:pt x="913" y="13389"/>
                </a:lnTo>
                <a:cubicBezTo>
                  <a:pt x="656" y="13389"/>
                  <a:pt x="440" y="13283"/>
                  <a:pt x="261" y="13069"/>
                </a:cubicBezTo>
                <a:cubicBezTo>
                  <a:pt x="85" y="12860"/>
                  <a:pt x="0" y="12613"/>
                  <a:pt x="0" y="12331"/>
                </a:cubicBezTo>
                <a:lnTo>
                  <a:pt x="0" y="9265"/>
                </a:lnTo>
                <a:cubicBezTo>
                  <a:pt x="0" y="8977"/>
                  <a:pt x="85" y="8730"/>
                  <a:pt x="261" y="8521"/>
                </a:cubicBezTo>
                <a:cubicBezTo>
                  <a:pt x="438" y="8316"/>
                  <a:pt x="653" y="8213"/>
                  <a:pt x="913" y="8213"/>
                </a:cubicBezTo>
                <a:lnTo>
                  <a:pt x="20711" y="8213"/>
                </a:lnTo>
                <a:close/>
                <a:moveTo>
                  <a:pt x="20711" y="16412"/>
                </a:moveTo>
                <a:cubicBezTo>
                  <a:pt x="20953" y="16412"/>
                  <a:pt x="21161" y="16514"/>
                  <a:pt x="21338" y="16726"/>
                </a:cubicBezTo>
                <a:cubicBezTo>
                  <a:pt x="21514" y="16940"/>
                  <a:pt x="21599" y="17190"/>
                  <a:pt x="21599" y="17478"/>
                </a:cubicBezTo>
                <a:lnTo>
                  <a:pt x="21599" y="20504"/>
                </a:lnTo>
                <a:cubicBezTo>
                  <a:pt x="21599" y="20812"/>
                  <a:pt x="21514" y="21071"/>
                  <a:pt x="21338" y="21282"/>
                </a:cubicBezTo>
                <a:cubicBezTo>
                  <a:pt x="21161" y="21494"/>
                  <a:pt x="20953" y="21599"/>
                  <a:pt x="20711" y="21599"/>
                </a:cubicBezTo>
                <a:lnTo>
                  <a:pt x="913" y="21599"/>
                </a:lnTo>
                <a:cubicBezTo>
                  <a:pt x="656" y="21599"/>
                  <a:pt x="440" y="21494"/>
                  <a:pt x="261" y="21282"/>
                </a:cubicBezTo>
                <a:cubicBezTo>
                  <a:pt x="85" y="21071"/>
                  <a:pt x="0" y="20812"/>
                  <a:pt x="0" y="20504"/>
                </a:cubicBezTo>
                <a:lnTo>
                  <a:pt x="0" y="17478"/>
                </a:lnTo>
                <a:cubicBezTo>
                  <a:pt x="0" y="17190"/>
                  <a:pt x="85" y="16940"/>
                  <a:pt x="261" y="16726"/>
                </a:cubicBezTo>
                <a:cubicBezTo>
                  <a:pt x="438" y="16514"/>
                  <a:pt x="653" y="16412"/>
                  <a:pt x="913" y="16412"/>
                </a:cubicBezTo>
                <a:lnTo>
                  <a:pt x="20711" y="16412"/>
                </a:lnTo>
                <a:close/>
              </a:path>
            </a:pathLst>
          </a:custGeom>
          <a:solidFill>
            <a:schemeClr val="bg1"/>
          </a:solidFill>
          <a:ln>
            <a:noFill/>
          </a:ln>
          <a:effectLst/>
        </p:spPr>
        <p:txBody>
          <a:bodyPr lIns="19048" tIns="19048" rIns="19048" bIns="19048" anchor="ctr"/>
          <a:lstStyle/>
          <a:p>
            <a:pPr defTabSz="171450"/>
            <a:endParaRPr lang="es-ES" sz="1050" dirty="0">
              <a:effectLst>
                <a:outerShdw blurRad="38100" dist="38100" dir="2700000" algn="tl">
                  <a:srgbClr val="000000"/>
                </a:outerShdw>
              </a:effectLst>
              <a:cs typeface="+mn-ea"/>
              <a:sym typeface="+mn-lt"/>
            </a:endParaRPr>
          </a:p>
        </p:txBody>
      </p:sp>
      <p:sp>
        <p:nvSpPr>
          <p:cNvPr id="1048822" name="文本框 10"/>
          <p:cNvSpPr txBox="1"/>
          <p:nvPr/>
        </p:nvSpPr>
        <p:spPr>
          <a:xfrm flipV="1">
            <a:off x="-522318" y="0"/>
            <a:ext cx="2185214" cy="6858000"/>
          </a:xfrm>
          <a:prstGeom prst="rect">
            <a:avLst/>
          </a:prstGeom>
          <a:noFill/>
        </p:spPr>
        <p:txBody>
          <a:bodyPr vert="eaVert" wrap="square" rtlCol="0">
            <a:spAutoFit/>
          </a:bodyPr>
          <a:lstStyle/>
          <a:p>
            <a:r>
              <a:rPr lang="en-US" altLang="zh-CN" sz="13000" b="1" dirty="0">
                <a:solidFill>
                  <a:srgbClr val="212C6A"/>
                </a:solidFill>
                <a:cs typeface="+mn-ea"/>
                <a:sym typeface="+mn-lt"/>
              </a:rPr>
              <a:t>WORK</a:t>
            </a:r>
            <a:endParaRPr lang="zh-CN" altLang="en-US" sz="13000" b="1" dirty="0">
              <a:solidFill>
                <a:srgbClr val="212C6A"/>
              </a:solidFill>
              <a:cs typeface="+mn-ea"/>
              <a:sym typeface="+mn-lt"/>
            </a:endParaRPr>
          </a:p>
        </p:txBody>
      </p:sp>
      <p:sp>
        <p:nvSpPr>
          <p:cNvPr id="1048823" name="文本框 11"/>
          <p:cNvSpPr txBox="1"/>
          <p:nvPr/>
        </p:nvSpPr>
        <p:spPr>
          <a:xfrm>
            <a:off x="641266" y="1376295"/>
            <a:ext cx="7237753" cy="707886"/>
          </a:xfrm>
          <a:prstGeom prst="rect">
            <a:avLst/>
          </a:prstGeom>
          <a:noFill/>
        </p:spPr>
        <p:txBody>
          <a:bodyPr wrap="square" rtlCol="0">
            <a:spAutoFit/>
          </a:bodyPr>
          <a:lstStyle/>
          <a:p>
            <a:r>
              <a:rPr lang="zh-CN" altLang="en-US" sz="4000" b="1" spc="300" dirty="0">
                <a:solidFill>
                  <a:schemeClr val="bg1"/>
                </a:solidFill>
                <a:cs typeface="+mn-ea"/>
                <a:sym typeface="+mn-lt"/>
              </a:rPr>
              <a:t>中国大学生计算机设计大赛</a:t>
            </a:r>
          </a:p>
        </p:txBody>
      </p:sp>
      <p:sp>
        <p:nvSpPr>
          <p:cNvPr id="1048824" name="文本框 12"/>
          <p:cNvSpPr txBox="1"/>
          <p:nvPr/>
        </p:nvSpPr>
        <p:spPr>
          <a:xfrm>
            <a:off x="1498743" y="2645006"/>
            <a:ext cx="7237753" cy="1092607"/>
          </a:xfrm>
          <a:prstGeom prst="rect">
            <a:avLst/>
          </a:prstGeom>
          <a:noFill/>
        </p:spPr>
        <p:txBody>
          <a:bodyPr wrap="square" rtlCol="0">
            <a:spAutoFit/>
          </a:bodyPr>
          <a:lstStyle/>
          <a:p>
            <a:r>
              <a:rPr lang="en-US" altLang="zh-CN" sz="6500" b="1" dirty="0">
                <a:solidFill>
                  <a:schemeClr val="bg1"/>
                </a:solidFill>
                <a:cs typeface="+mn-ea"/>
                <a:sym typeface="+mn-lt"/>
              </a:rPr>
              <a:t>THANK YOU</a:t>
            </a:r>
            <a:endParaRPr lang="zh-CN" altLang="en-US" sz="6500" b="1" dirty="0">
              <a:solidFill>
                <a:schemeClr val="bg1"/>
              </a:solidFill>
              <a:cs typeface="+mn-ea"/>
              <a:sym typeface="+mn-lt"/>
            </a:endParaRPr>
          </a:p>
        </p:txBody>
      </p:sp>
      <p:sp>
        <p:nvSpPr>
          <p:cNvPr id="1048825" name="文本框 13"/>
          <p:cNvSpPr txBox="1"/>
          <p:nvPr/>
        </p:nvSpPr>
        <p:spPr>
          <a:xfrm>
            <a:off x="1498743" y="3896965"/>
            <a:ext cx="6079953" cy="477054"/>
          </a:xfrm>
          <a:prstGeom prst="rect">
            <a:avLst/>
          </a:prstGeom>
          <a:noFill/>
        </p:spPr>
        <p:txBody>
          <a:bodyPr wrap="square" rtlCol="0">
            <a:spAutoFit/>
          </a:bodyPr>
          <a:lstStyle/>
          <a:p>
            <a:r>
              <a:rPr lang="zh-CN" altLang="en-US" sz="2500" spc="300" dirty="0">
                <a:solidFill>
                  <a:schemeClr val="bg1"/>
                </a:solidFill>
                <a:cs typeface="+mn-ea"/>
                <a:sym typeface="+mn-lt"/>
              </a:rPr>
              <a:t>演示</a:t>
            </a:r>
            <a:r>
              <a:rPr lang="en-US" altLang="zh-CN" sz="2500" spc="300" dirty="0">
                <a:solidFill>
                  <a:schemeClr val="bg1"/>
                </a:solidFill>
                <a:cs typeface="+mn-ea"/>
                <a:sym typeface="+mn-lt"/>
              </a:rPr>
              <a:t>ppt</a:t>
            </a:r>
            <a:endParaRPr lang="zh-CN" altLang="en-US" sz="2500" spc="300" dirty="0">
              <a:solidFill>
                <a:srgbClr val="FFF181"/>
              </a:solidFill>
              <a:cs typeface="+mn-ea"/>
              <a:sym typeface="+mn-lt"/>
            </a:endParaRPr>
          </a:p>
        </p:txBody>
      </p:sp>
      <p:grpSp>
        <p:nvGrpSpPr>
          <p:cNvPr id="163" name="组合 23"/>
          <p:cNvGrpSpPr/>
          <p:nvPr/>
        </p:nvGrpSpPr>
        <p:grpSpPr>
          <a:xfrm>
            <a:off x="1652073" y="3644911"/>
            <a:ext cx="1190392" cy="45720"/>
            <a:chOff x="1652073" y="3644911"/>
            <a:chExt cx="1190392" cy="45720"/>
          </a:xfrm>
        </p:grpSpPr>
        <p:sp>
          <p:nvSpPr>
            <p:cNvPr id="1048826" name="形状 4"/>
            <p:cNvSpPr/>
            <p:nvPr/>
          </p:nvSpPr>
          <p:spPr>
            <a:xfrm flipV="1">
              <a:off x="1987353" y="3644911"/>
              <a:ext cx="186224" cy="45720"/>
            </a:xfrm>
            <a:prstGeom prst="roundRect">
              <a:avLst>
                <a:gd name="adj" fmla="val 50000"/>
              </a:avLst>
            </a:prstGeom>
            <a:solidFill>
              <a:srgbClr val="FFF181"/>
            </a:solidFill>
            <a:ln w="0">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defTabSz="508000" eaLnBrk="0" fontAlgn="auto">
                <a:lnSpc>
                  <a:spcPct val="100000"/>
                </a:lnSpc>
                <a:spcBef>
                  <a:spcPts val="0"/>
                </a:spcBef>
                <a:spcAft>
                  <a:spcPts val="0"/>
                </a:spcAft>
                <a:buFontTx/>
                <a:buNone/>
              </a:pPr>
              <a:endParaRPr lang="ko-KR" altLang="en-US" sz="1800" cap="none" dirty="0">
                <a:solidFill>
                  <a:srgbClr val="FFFFFF"/>
                </a:solidFill>
                <a:cs typeface="+mn-ea"/>
                <a:sym typeface="+mn-lt"/>
              </a:endParaRPr>
            </a:p>
          </p:txBody>
        </p:sp>
        <p:sp>
          <p:nvSpPr>
            <p:cNvPr id="1048827" name="形状 4"/>
            <p:cNvSpPr/>
            <p:nvPr/>
          </p:nvSpPr>
          <p:spPr>
            <a:xfrm flipV="1">
              <a:off x="1652073" y="3644911"/>
              <a:ext cx="186224" cy="45720"/>
            </a:xfrm>
            <a:prstGeom prst="roundRect">
              <a:avLst>
                <a:gd name="adj" fmla="val 50000"/>
              </a:avLst>
            </a:prstGeom>
            <a:solidFill>
              <a:srgbClr val="FFF181"/>
            </a:solidFill>
            <a:ln w="0">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defTabSz="508000" eaLnBrk="0" fontAlgn="auto">
                <a:lnSpc>
                  <a:spcPct val="100000"/>
                </a:lnSpc>
                <a:spcBef>
                  <a:spcPts val="0"/>
                </a:spcBef>
                <a:spcAft>
                  <a:spcPts val="0"/>
                </a:spcAft>
                <a:buFontTx/>
                <a:buNone/>
              </a:pPr>
              <a:endParaRPr lang="ko-KR" altLang="en-US" sz="1800" cap="none" dirty="0">
                <a:solidFill>
                  <a:srgbClr val="FFFFFF"/>
                </a:solidFill>
                <a:cs typeface="+mn-ea"/>
                <a:sym typeface="+mn-lt"/>
              </a:endParaRPr>
            </a:p>
          </p:txBody>
        </p:sp>
        <p:sp>
          <p:nvSpPr>
            <p:cNvPr id="1048828" name="形状 4"/>
            <p:cNvSpPr/>
            <p:nvPr/>
          </p:nvSpPr>
          <p:spPr>
            <a:xfrm flipV="1">
              <a:off x="2656241" y="3644911"/>
              <a:ext cx="186224" cy="45720"/>
            </a:xfrm>
            <a:prstGeom prst="roundRect">
              <a:avLst>
                <a:gd name="adj" fmla="val 50000"/>
              </a:avLst>
            </a:prstGeom>
            <a:solidFill>
              <a:srgbClr val="FFF181"/>
            </a:solidFill>
            <a:ln w="0">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defTabSz="508000" eaLnBrk="0" fontAlgn="auto">
                <a:lnSpc>
                  <a:spcPct val="100000"/>
                </a:lnSpc>
                <a:spcBef>
                  <a:spcPts val="0"/>
                </a:spcBef>
                <a:spcAft>
                  <a:spcPts val="0"/>
                </a:spcAft>
                <a:buFontTx/>
                <a:buNone/>
              </a:pPr>
              <a:endParaRPr lang="ko-KR" altLang="en-US" sz="1800" cap="none" dirty="0">
                <a:solidFill>
                  <a:srgbClr val="FFFFFF"/>
                </a:solidFill>
                <a:cs typeface="+mn-ea"/>
                <a:sym typeface="+mn-lt"/>
              </a:endParaRPr>
            </a:p>
          </p:txBody>
        </p:sp>
        <p:sp>
          <p:nvSpPr>
            <p:cNvPr id="1048829" name="形状 4"/>
            <p:cNvSpPr/>
            <p:nvPr/>
          </p:nvSpPr>
          <p:spPr>
            <a:xfrm flipV="1">
              <a:off x="2320961" y="3644911"/>
              <a:ext cx="186224" cy="45720"/>
            </a:xfrm>
            <a:prstGeom prst="roundRect">
              <a:avLst>
                <a:gd name="adj" fmla="val 50000"/>
              </a:avLst>
            </a:prstGeom>
            <a:solidFill>
              <a:srgbClr val="FFF181"/>
            </a:solidFill>
            <a:ln w="0">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defTabSz="508000" eaLnBrk="0" fontAlgn="auto">
                <a:lnSpc>
                  <a:spcPct val="100000"/>
                </a:lnSpc>
                <a:spcBef>
                  <a:spcPts val="0"/>
                </a:spcBef>
                <a:spcAft>
                  <a:spcPts val="0"/>
                </a:spcAft>
                <a:buFontTx/>
                <a:buNone/>
              </a:pPr>
              <a:endParaRPr lang="ko-KR" altLang="en-US" sz="1800" cap="none" dirty="0">
                <a:solidFill>
                  <a:srgbClr val="FFFFFF"/>
                </a:solidFill>
                <a:cs typeface="+mn-ea"/>
                <a:sym typeface="+mn-lt"/>
              </a:endParaRPr>
            </a:p>
          </p:txBody>
        </p:sp>
      </p:grpSp>
      <p:sp>
        <p:nvSpPr>
          <p:cNvPr id="1048830" name="文本框 19"/>
          <p:cNvSpPr txBox="1"/>
          <p:nvPr/>
        </p:nvSpPr>
        <p:spPr>
          <a:xfrm>
            <a:off x="1498743" y="5258146"/>
            <a:ext cx="5856434" cy="710131"/>
          </a:xfrm>
          <a:prstGeom prst="rect">
            <a:avLst/>
          </a:prstGeom>
          <a:noFill/>
        </p:spPr>
        <p:txBody>
          <a:bodyPr wrap="square" rtlCol="0">
            <a:spAutoFit/>
          </a:bodyPr>
          <a:lstStyle/>
          <a:p>
            <a:pPr eaLnBrk="0">
              <a:lnSpc>
                <a:spcPct val="150000"/>
              </a:lnSpc>
            </a:pPr>
            <a:r>
              <a:rPr lang="zh-CN" altLang="en-US" dirty="0">
                <a:solidFill>
                  <a:schemeClr val="bg1"/>
                </a:solidFill>
                <a:cs typeface="+mn-ea"/>
                <a:sym typeface="+mn-lt"/>
              </a:rPr>
              <a:t>面向统计学的计算分析过程可视化平台</a:t>
            </a:r>
          </a:p>
          <a:p>
            <a:pPr eaLnBrk="0">
              <a:lnSpc>
                <a:spcPct val="150000"/>
              </a:lnSpc>
            </a:pPr>
            <a:r>
              <a:rPr lang="en-US" altLang="zh-CN" sz="1000" dirty="0">
                <a:solidFill>
                  <a:schemeClr val="bg1"/>
                </a:solidFill>
                <a:cs typeface="+mn-ea"/>
                <a:sym typeface="+mn-lt"/>
              </a:rPr>
              <a:t>A platform for visualizing the statistical calculation and analysis process.</a:t>
            </a:r>
          </a:p>
        </p:txBody>
      </p:sp>
      <p:sp>
        <p:nvSpPr>
          <p:cNvPr id="1048832" name="文本框 8"/>
          <p:cNvSpPr txBox="1"/>
          <p:nvPr/>
        </p:nvSpPr>
        <p:spPr>
          <a:xfrm>
            <a:off x="641266" y="260396"/>
            <a:ext cx="12349019" cy="276999"/>
          </a:xfrm>
          <a:prstGeom prst="rect">
            <a:avLst/>
          </a:prstGeom>
          <a:noFill/>
          <a:ln>
            <a:noFill/>
          </a:ln>
        </p:spPr>
        <p:txBody>
          <a:bodyPr wrap="square" rtlCol="0">
            <a:spAutoFit/>
          </a:bodyPr>
          <a:lstStyle/>
          <a:p>
            <a:pPr algn="l"/>
            <a:r>
              <a:rPr lang="en-US" altLang="zh-CN" sz="1200" dirty="0">
                <a:solidFill>
                  <a:srgbClr val="F8F8F3"/>
                </a:solidFill>
                <a:cs typeface="+mn-ea"/>
                <a:sym typeface="+mn-lt"/>
              </a:rPr>
              <a:t>DATA                               COMPUTING                           VISUALIZATION                              ANALYSIS                                  STATISTICS </a:t>
            </a:r>
          </a:p>
        </p:txBody>
      </p:sp>
    </p:spTree>
    <p:extLst>
      <p:ext uri="{BB962C8B-B14F-4D97-AF65-F5344CB8AC3E}">
        <p14:creationId xmlns:p14="http://schemas.microsoft.com/office/powerpoint/2010/main" val="3208026107"/>
      </p:ext>
    </p:extLst>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48823"/>
                                        </p:tgtEl>
                                        <p:attrNameLst>
                                          <p:attrName>style.visibility</p:attrName>
                                        </p:attrNameLst>
                                      </p:cBhvr>
                                      <p:to>
                                        <p:strVal val="visible"/>
                                      </p:to>
                                    </p:set>
                                    <p:animEffect transition="in" filter="wipe(left)">
                                      <p:cBhvr>
                                        <p:cTn id="7" dur="500"/>
                                        <p:tgtEl>
                                          <p:spTgt spid="1048823"/>
                                        </p:tgtEl>
                                      </p:cBhvr>
                                    </p:animEffect>
                                  </p:childTnLst>
                                </p:cTn>
                              </p:par>
                            </p:childTnLst>
                          </p:cTn>
                        </p:par>
                      </p:childTnLst>
                    </p:cTn>
                  </p:par>
                  <p:par>
                    <p:cTn id="8" fill="hold">
                      <p:stCondLst>
                        <p:cond delay="indefinite"/>
                      </p:stCondLst>
                      <p:childTnLst>
                        <p:par>
                          <p:cTn id="9" fill="hold">
                            <p:stCondLst>
                              <p:cond delay="0"/>
                            </p:stCondLst>
                            <p:childTnLst>
                              <p:par>
                                <p:cTn id="10" presetID="41" presetClass="entr" presetSubtype="0" fill="hold" grpId="0" nodeType="clickEffect">
                                  <p:stCondLst>
                                    <p:cond delay="0"/>
                                  </p:stCondLst>
                                  <p:iterate type="lt">
                                    <p:tmPct val="10000"/>
                                  </p:iterate>
                                  <p:childTnLst>
                                    <p:set>
                                      <p:cBhvr>
                                        <p:cTn id="11" dur="1" fill="hold">
                                          <p:stCondLst>
                                            <p:cond delay="0"/>
                                          </p:stCondLst>
                                        </p:cTn>
                                        <p:tgtEl>
                                          <p:spTgt spid="1048824"/>
                                        </p:tgtEl>
                                        <p:attrNameLst>
                                          <p:attrName>style.visibility</p:attrName>
                                        </p:attrNameLst>
                                      </p:cBhvr>
                                      <p:to>
                                        <p:strVal val="visible"/>
                                      </p:to>
                                    </p:set>
                                    <p:anim calcmode="lin" valueType="num">
                                      <p:cBhvr>
                                        <p:cTn id="12" dur="500" fill="hold"/>
                                        <p:tgtEl>
                                          <p:spTgt spid="1048824"/>
                                        </p:tgtEl>
                                        <p:attrNameLst>
                                          <p:attrName>ppt_x</p:attrName>
                                        </p:attrNameLst>
                                      </p:cBhvr>
                                      <p:tavLst>
                                        <p:tav tm="0">
                                          <p:val>
                                            <p:strVal val="#ppt_x"/>
                                          </p:val>
                                        </p:tav>
                                        <p:tav tm="50000">
                                          <p:val>
                                            <p:strVal val="#ppt_x+.1"/>
                                          </p:val>
                                        </p:tav>
                                        <p:tav tm="100000">
                                          <p:val>
                                            <p:strVal val="#ppt_x"/>
                                          </p:val>
                                        </p:tav>
                                      </p:tavLst>
                                    </p:anim>
                                    <p:anim calcmode="lin" valueType="num">
                                      <p:cBhvr>
                                        <p:cTn id="13" dur="500" fill="hold"/>
                                        <p:tgtEl>
                                          <p:spTgt spid="1048824"/>
                                        </p:tgtEl>
                                        <p:attrNameLst>
                                          <p:attrName>ppt_y</p:attrName>
                                        </p:attrNameLst>
                                      </p:cBhvr>
                                      <p:tavLst>
                                        <p:tav tm="0">
                                          <p:val>
                                            <p:strVal val="#ppt_y"/>
                                          </p:val>
                                        </p:tav>
                                        <p:tav tm="100000">
                                          <p:val>
                                            <p:strVal val="#ppt_y"/>
                                          </p:val>
                                        </p:tav>
                                      </p:tavLst>
                                    </p:anim>
                                    <p:anim calcmode="lin" valueType="num">
                                      <p:cBhvr>
                                        <p:cTn id="14" dur="500" fill="hold"/>
                                        <p:tgtEl>
                                          <p:spTgt spid="1048824"/>
                                        </p:tgtEl>
                                        <p:attrNameLst>
                                          <p:attrName>ppt_h</p:attrName>
                                        </p:attrNameLst>
                                      </p:cBhvr>
                                      <p:tavLst>
                                        <p:tav tm="0">
                                          <p:val>
                                            <p:strVal val="#ppt_h/10"/>
                                          </p:val>
                                        </p:tav>
                                        <p:tav tm="50000">
                                          <p:val>
                                            <p:strVal val="#ppt_h+.01"/>
                                          </p:val>
                                        </p:tav>
                                        <p:tav tm="100000">
                                          <p:val>
                                            <p:strVal val="#ppt_h"/>
                                          </p:val>
                                        </p:tav>
                                      </p:tavLst>
                                    </p:anim>
                                    <p:anim calcmode="lin" valueType="num">
                                      <p:cBhvr>
                                        <p:cTn id="15" dur="500" fill="hold"/>
                                        <p:tgtEl>
                                          <p:spTgt spid="1048824"/>
                                        </p:tgtEl>
                                        <p:attrNameLst>
                                          <p:attrName>ppt_w</p:attrName>
                                        </p:attrNameLst>
                                      </p:cBhvr>
                                      <p:tavLst>
                                        <p:tav tm="0">
                                          <p:val>
                                            <p:strVal val="#ppt_w/10"/>
                                          </p:val>
                                        </p:tav>
                                        <p:tav tm="50000">
                                          <p:val>
                                            <p:strVal val="#ppt_w+.01"/>
                                          </p:val>
                                        </p:tav>
                                        <p:tav tm="100000">
                                          <p:val>
                                            <p:strVal val="#ppt_w"/>
                                          </p:val>
                                        </p:tav>
                                      </p:tavLst>
                                    </p:anim>
                                    <p:animEffect transition="in" filter="fade">
                                      <p:cBhvr>
                                        <p:cTn id="16" dur="500" tmFilter="0,0; .5, 1; 1, 1"/>
                                        <p:tgtEl>
                                          <p:spTgt spid="1048824"/>
                                        </p:tgtEl>
                                      </p:cBhvr>
                                    </p:animEffect>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048825"/>
                                        </p:tgtEl>
                                        <p:attrNameLst>
                                          <p:attrName>style.visibility</p:attrName>
                                        </p:attrNameLst>
                                      </p:cBhvr>
                                      <p:to>
                                        <p:strVal val="visible"/>
                                      </p:to>
                                    </p:set>
                                    <p:animEffect transition="in" filter="fade">
                                      <p:cBhvr>
                                        <p:cTn id="21" dur="1000"/>
                                        <p:tgtEl>
                                          <p:spTgt spid="1048825"/>
                                        </p:tgtEl>
                                      </p:cBhvr>
                                    </p:animEffect>
                                    <p:anim calcmode="lin" valueType="num">
                                      <p:cBhvr>
                                        <p:cTn id="22" dur="1000" fill="hold"/>
                                        <p:tgtEl>
                                          <p:spTgt spid="1048825"/>
                                        </p:tgtEl>
                                        <p:attrNameLst>
                                          <p:attrName>ppt_x</p:attrName>
                                        </p:attrNameLst>
                                      </p:cBhvr>
                                      <p:tavLst>
                                        <p:tav tm="0">
                                          <p:val>
                                            <p:strVal val="#ppt_x"/>
                                          </p:val>
                                        </p:tav>
                                        <p:tav tm="100000">
                                          <p:val>
                                            <p:strVal val="#ppt_x"/>
                                          </p:val>
                                        </p:tav>
                                      </p:tavLst>
                                    </p:anim>
                                    <p:anim calcmode="lin" valueType="num">
                                      <p:cBhvr>
                                        <p:cTn id="23" dur="1000" fill="hold"/>
                                        <p:tgtEl>
                                          <p:spTgt spid="1048825"/>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163"/>
                                        </p:tgtEl>
                                        <p:attrNameLst>
                                          <p:attrName>style.visibility</p:attrName>
                                        </p:attrNameLst>
                                      </p:cBhvr>
                                      <p:to>
                                        <p:strVal val="visible"/>
                                      </p:to>
                                    </p:set>
                                    <p:animEffect transition="in" filter="wipe(left)">
                                      <p:cBhvr>
                                        <p:cTn id="28" dur="500"/>
                                        <p:tgtEl>
                                          <p:spTgt spid="163"/>
                                        </p:tgtEl>
                                      </p:cBhvr>
                                    </p:animEffect>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1048830"/>
                                        </p:tgtEl>
                                        <p:attrNameLst>
                                          <p:attrName>style.visibility</p:attrName>
                                        </p:attrNameLst>
                                      </p:cBhvr>
                                      <p:to>
                                        <p:strVal val="visible"/>
                                      </p:to>
                                    </p:set>
                                    <p:animEffect transition="in" filter="fade">
                                      <p:cBhvr>
                                        <p:cTn id="33" dur="1000"/>
                                        <p:tgtEl>
                                          <p:spTgt spid="1048830"/>
                                        </p:tgtEl>
                                      </p:cBhvr>
                                    </p:animEffect>
                                    <p:anim calcmode="lin" valueType="num">
                                      <p:cBhvr>
                                        <p:cTn id="34" dur="1000" fill="hold"/>
                                        <p:tgtEl>
                                          <p:spTgt spid="1048830"/>
                                        </p:tgtEl>
                                        <p:attrNameLst>
                                          <p:attrName>ppt_x</p:attrName>
                                        </p:attrNameLst>
                                      </p:cBhvr>
                                      <p:tavLst>
                                        <p:tav tm="0">
                                          <p:val>
                                            <p:strVal val="#ppt_x"/>
                                          </p:val>
                                        </p:tav>
                                        <p:tav tm="100000">
                                          <p:val>
                                            <p:strVal val="#ppt_x"/>
                                          </p:val>
                                        </p:tav>
                                      </p:tavLst>
                                    </p:anim>
                                    <p:anim calcmode="lin" valueType="num">
                                      <p:cBhvr>
                                        <p:cTn id="35" dur="1000" fill="hold"/>
                                        <p:tgtEl>
                                          <p:spTgt spid="104883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823" grpId="0"/>
      <p:bldP spid="1048824" grpId="0"/>
      <p:bldP spid="1048825" grpId="0"/>
      <p:bldP spid="104883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20" name="矩形 14"/>
          <p:cNvSpPr/>
          <p:nvPr/>
        </p:nvSpPr>
        <p:spPr>
          <a:xfrm>
            <a:off x="0" y="-4492"/>
            <a:ext cx="12201939" cy="6862492"/>
          </a:xfrm>
          <a:prstGeom prst="rect">
            <a:avLst/>
          </a:prstGeom>
          <a:solidFill>
            <a:srgbClr val="254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pic>
        <p:nvPicPr>
          <p:cNvPr id="2097156" name="图片 4"/>
          <p:cNvPicPr>
            <a:picLocks noChangeAspect="1"/>
          </p:cNvPicPr>
          <p:nvPr/>
        </p:nvPicPr>
        <p:blipFill rotWithShape="1">
          <a:blip r:embed="rId3" cstate="print"/>
          <a:srcRect l="14430" r="27011"/>
          <a:stretch>
            <a:fillRect/>
          </a:stretch>
        </p:blipFill>
        <p:spPr>
          <a:xfrm>
            <a:off x="5052391" y="441590"/>
            <a:ext cx="7139609" cy="5974820"/>
          </a:xfrm>
          <a:prstGeom prst="rect">
            <a:avLst/>
          </a:prstGeom>
        </p:spPr>
      </p:pic>
      <p:sp>
        <p:nvSpPr>
          <p:cNvPr id="1048621" name="矩形 5"/>
          <p:cNvSpPr/>
          <p:nvPr/>
        </p:nvSpPr>
        <p:spPr>
          <a:xfrm>
            <a:off x="11598965" y="2534478"/>
            <a:ext cx="593035" cy="1659835"/>
          </a:xfrm>
          <a:prstGeom prst="rect">
            <a:avLst/>
          </a:prstGeom>
          <a:solidFill>
            <a:srgbClr val="ADC6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1048622" name="文本框 6"/>
          <p:cNvSpPr txBox="1"/>
          <p:nvPr/>
        </p:nvSpPr>
        <p:spPr>
          <a:xfrm>
            <a:off x="-463084" y="0"/>
            <a:ext cx="2125980" cy="6858000"/>
          </a:xfrm>
          <a:prstGeom prst="rect">
            <a:avLst/>
          </a:prstGeom>
          <a:noFill/>
        </p:spPr>
        <p:txBody>
          <a:bodyPr vert="eaVert" wrap="square" rtlCol="0">
            <a:spAutoFit/>
          </a:bodyPr>
          <a:lstStyle/>
          <a:p>
            <a:r>
              <a:rPr lang="en-US" altLang="zh-CN" sz="13000" b="1" dirty="0">
                <a:solidFill>
                  <a:srgbClr val="212C6A"/>
                </a:solidFill>
                <a:cs typeface="+mn-ea"/>
                <a:sym typeface="+mn-lt"/>
              </a:rPr>
              <a:t>ONE</a:t>
            </a:r>
            <a:endParaRPr lang="zh-CN" altLang="en-US" sz="13000" b="1" dirty="0">
              <a:solidFill>
                <a:srgbClr val="212C6A"/>
              </a:solidFill>
              <a:cs typeface="+mn-ea"/>
              <a:sym typeface="+mn-lt"/>
            </a:endParaRPr>
          </a:p>
        </p:txBody>
      </p:sp>
      <p:sp>
        <p:nvSpPr>
          <p:cNvPr id="1048623" name="文本框 7"/>
          <p:cNvSpPr txBox="1"/>
          <p:nvPr/>
        </p:nvSpPr>
        <p:spPr>
          <a:xfrm>
            <a:off x="1574800" y="2103591"/>
            <a:ext cx="4998720" cy="828040"/>
          </a:xfrm>
          <a:prstGeom prst="rect">
            <a:avLst/>
          </a:prstGeom>
          <a:noFill/>
        </p:spPr>
        <p:txBody>
          <a:bodyPr wrap="square" rtlCol="0">
            <a:spAutoFit/>
          </a:bodyPr>
          <a:lstStyle/>
          <a:p>
            <a:r>
              <a:rPr lang="zh-CN" altLang="en-US" sz="5000" b="1" spc="600" dirty="0">
                <a:solidFill>
                  <a:schemeClr val="bg1"/>
                </a:solidFill>
                <a:cs typeface="+mn-ea"/>
                <a:sym typeface="+mn-lt"/>
              </a:rPr>
              <a:t>平台创意</a:t>
            </a:r>
          </a:p>
        </p:txBody>
      </p:sp>
      <p:sp>
        <p:nvSpPr>
          <p:cNvPr id="1048624" name="文本框 8"/>
          <p:cNvSpPr txBox="1"/>
          <p:nvPr/>
        </p:nvSpPr>
        <p:spPr>
          <a:xfrm>
            <a:off x="1425807" y="3544898"/>
            <a:ext cx="3105079" cy="1841530"/>
          </a:xfrm>
          <a:prstGeom prst="rect">
            <a:avLst/>
          </a:prstGeom>
          <a:noFill/>
        </p:spPr>
        <p:txBody>
          <a:bodyPr wrap="square" rtlCol="0">
            <a:spAutoFit/>
          </a:bodyPr>
          <a:lstStyle/>
          <a:p>
            <a:pPr eaLnBrk="0">
              <a:lnSpc>
                <a:spcPct val="150000"/>
              </a:lnSpc>
            </a:pPr>
            <a:r>
              <a:rPr lang="zh-CN" altLang="en-US" dirty="0">
                <a:solidFill>
                  <a:schemeClr val="bg1"/>
                </a:solidFill>
                <a:cs typeface="+mn-ea"/>
                <a:sym typeface="+mn-lt"/>
              </a:rPr>
              <a:t>专业课课程</a:t>
            </a:r>
            <a:r>
              <a:rPr lang="en-US" altLang="zh-CN" dirty="0">
                <a:solidFill>
                  <a:schemeClr val="bg1"/>
                </a:solidFill>
                <a:cs typeface="+mn-ea"/>
                <a:sym typeface="+mn-lt"/>
              </a:rPr>
              <a:t>《</a:t>
            </a:r>
            <a:r>
              <a:rPr lang="zh-CN" altLang="en-US" dirty="0">
                <a:solidFill>
                  <a:schemeClr val="bg1"/>
                </a:solidFill>
                <a:cs typeface="+mn-ea"/>
                <a:sym typeface="+mn-lt"/>
              </a:rPr>
              <a:t>统计学基础</a:t>
            </a:r>
            <a:r>
              <a:rPr lang="en-US" altLang="zh-CN" dirty="0">
                <a:solidFill>
                  <a:schemeClr val="bg1"/>
                </a:solidFill>
                <a:cs typeface="+mn-ea"/>
                <a:sym typeface="+mn-lt"/>
              </a:rPr>
              <a:t>》</a:t>
            </a:r>
          </a:p>
          <a:p>
            <a:pPr eaLnBrk="0">
              <a:lnSpc>
                <a:spcPct val="150000"/>
              </a:lnSpc>
            </a:pPr>
            <a:r>
              <a:rPr lang="en-US" altLang="zh-CN" sz="1400" dirty="0">
                <a:solidFill>
                  <a:schemeClr val="bg1"/>
                </a:solidFill>
                <a:cs typeface="+mn-ea"/>
                <a:sym typeface="+mn-lt"/>
              </a:rPr>
              <a:t>A platform for visualizing the statistical calculation and analysis process.</a:t>
            </a:r>
          </a:p>
          <a:p>
            <a:pPr eaLnBrk="0">
              <a:lnSpc>
                <a:spcPct val="150000"/>
              </a:lnSpc>
            </a:pPr>
            <a:endParaRPr lang="en-US" altLang="zh-CN" cap="none" dirty="0">
              <a:solidFill>
                <a:schemeClr val="bg1"/>
              </a:solidFill>
              <a:cs typeface="+mn-ea"/>
              <a:sym typeface="+mn-lt"/>
            </a:endParaRPr>
          </a:p>
        </p:txBody>
      </p:sp>
      <p:grpSp>
        <p:nvGrpSpPr>
          <p:cNvPr id="99" name="组合 9"/>
          <p:cNvGrpSpPr/>
          <p:nvPr/>
        </p:nvGrpSpPr>
        <p:grpSpPr>
          <a:xfrm>
            <a:off x="1425807" y="5691761"/>
            <a:ext cx="1190392" cy="45720"/>
            <a:chOff x="1652073" y="3644911"/>
            <a:chExt cx="1190392" cy="45720"/>
          </a:xfrm>
        </p:grpSpPr>
        <p:sp>
          <p:nvSpPr>
            <p:cNvPr id="1048625" name="形状 4"/>
            <p:cNvSpPr/>
            <p:nvPr/>
          </p:nvSpPr>
          <p:spPr>
            <a:xfrm flipV="1">
              <a:off x="1987353" y="3644911"/>
              <a:ext cx="186224" cy="45720"/>
            </a:xfrm>
            <a:prstGeom prst="roundRect">
              <a:avLst>
                <a:gd name="adj" fmla="val 50000"/>
              </a:avLst>
            </a:prstGeom>
            <a:solidFill>
              <a:srgbClr val="FFF181"/>
            </a:solidFill>
            <a:ln w="0">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defTabSz="508000" eaLnBrk="0" fontAlgn="auto">
                <a:lnSpc>
                  <a:spcPct val="100000"/>
                </a:lnSpc>
                <a:spcBef>
                  <a:spcPts val="0"/>
                </a:spcBef>
                <a:spcAft>
                  <a:spcPts val="0"/>
                </a:spcAft>
                <a:buFontTx/>
                <a:buNone/>
              </a:pPr>
              <a:endParaRPr lang="ko-KR" altLang="en-US" sz="1800" cap="none" dirty="0">
                <a:solidFill>
                  <a:srgbClr val="FFFFFF"/>
                </a:solidFill>
                <a:cs typeface="+mn-ea"/>
                <a:sym typeface="+mn-lt"/>
              </a:endParaRPr>
            </a:p>
          </p:txBody>
        </p:sp>
        <p:sp>
          <p:nvSpPr>
            <p:cNvPr id="1048626" name="形状 4"/>
            <p:cNvSpPr/>
            <p:nvPr/>
          </p:nvSpPr>
          <p:spPr>
            <a:xfrm flipV="1">
              <a:off x="1652073" y="3644911"/>
              <a:ext cx="186224" cy="45720"/>
            </a:xfrm>
            <a:prstGeom prst="roundRect">
              <a:avLst>
                <a:gd name="adj" fmla="val 50000"/>
              </a:avLst>
            </a:prstGeom>
            <a:solidFill>
              <a:srgbClr val="FFF181"/>
            </a:solidFill>
            <a:ln w="0">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defTabSz="508000" eaLnBrk="0" fontAlgn="auto">
                <a:lnSpc>
                  <a:spcPct val="100000"/>
                </a:lnSpc>
                <a:spcBef>
                  <a:spcPts val="0"/>
                </a:spcBef>
                <a:spcAft>
                  <a:spcPts val="0"/>
                </a:spcAft>
                <a:buFontTx/>
                <a:buNone/>
              </a:pPr>
              <a:endParaRPr lang="ko-KR" altLang="en-US" sz="1800" cap="none" dirty="0">
                <a:solidFill>
                  <a:srgbClr val="FFFFFF"/>
                </a:solidFill>
                <a:cs typeface="+mn-ea"/>
                <a:sym typeface="+mn-lt"/>
              </a:endParaRPr>
            </a:p>
          </p:txBody>
        </p:sp>
        <p:sp>
          <p:nvSpPr>
            <p:cNvPr id="1048627" name="形状 4"/>
            <p:cNvSpPr/>
            <p:nvPr/>
          </p:nvSpPr>
          <p:spPr>
            <a:xfrm flipV="1">
              <a:off x="2656241" y="3644911"/>
              <a:ext cx="186224" cy="45720"/>
            </a:xfrm>
            <a:prstGeom prst="roundRect">
              <a:avLst>
                <a:gd name="adj" fmla="val 50000"/>
              </a:avLst>
            </a:prstGeom>
            <a:solidFill>
              <a:srgbClr val="FFF181"/>
            </a:solidFill>
            <a:ln w="0">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defTabSz="508000" eaLnBrk="0" fontAlgn="auto">
                <a:lnSpc>
                  <a:spcPct val="100000"/>
                </a:lnSpc>
                <a:spcBef>
                  <a:spcPts val="0"/>
                </a:spcBef>
                <a:spcAft>
                  <a:spcPts val="0"/>
                </a:spcAft>
                <a:buFontTx/>
                <a:buNone/>
              </a:pPr>
              <a:endParaRPr lang="ko-KR" altLang="en-US" sz="1800" cap="none" dirty="0">
                <a:solidFill>
                  <a:srgbClr val="FFFFFF"/>
                </a:solidFill>
                <a:cs typeface="+mn-ea"/>
                <a:sym typeface="+mn-lt"/>
              </a:endParaRPr>
            </a:p>
          </p:txBody>
        </p:sp>
        <p:sp>
          <p:nvSpPr>
            <p:cNvPr id="1048628" name="形状 4"/>
            <p:cNvSpPr/>
            <p:nvPr/>
          </p:nvSpPr>
          <p:spPr>
            <a:xfrm flipV="1">
              <a:off x="2320961" y="3644911"/>
              <a:ext cx="186224" cy="45720"/>
            </a:xfrm>
            <a:prstGeom prst="roundRect">
              <a:avLst>
                <a:gd name="adj" fmla="val 50000"/>
              </a:avLst>
            </a:prstGeom>
            <a:solidFill>
              <a:srgbClr val="FFF181"/>
            </a:solidFill>
            <a:ln w="0">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defTabSz="508000" eaLnBrk="0" fontAlgn="auto">
                <a:lnSpc>
                  <a:spcPct val="100000"/>
                </a:lnSpc>
                <a:spcBef>
                  <a:spcPts val="0"/>
                </a:spcBef>
                <a:spcAft>
                  <a:spcPts val="0"/>
                </a:spcAft>
                <a:buFontTx/>
                <a:buNone/>
              </a:pPr>
              <a:endParaRPr lang="ko-KR" altLang="en-US" sz="1800" cap="none" dirty="0">
                <a:solidFill>
                  <a:srgbClr val="FFFFFF"/>
                </a:solidFill>
                <a:cs typeface="+mn-ea"/>
                <a:sym typeface="+mn-lt"/>
              </a:endParaRPr>
            </a:p>
          </p:txBody>
        </p:sp>
      </p:grpSp>
    </p:spTree>
  </p:cSld>
  <p:clrMapOvr>
    <a:masterClrMapping/>
  </p:clrMapOvr>
  <mc:AlternateContent xmlns:mc="http://schemas.openxmlformats.org/markup-compatibility/2006" xmlns:p14="http://schemas.microsoft.com/office/powerpoint/2010/main">
    <mc:Choice Requires="p14">
      <p:transition spd="slow" p14:dur="1400" advClick="0" advTm="10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048622"/>
                                        </p:tgtEl>
                                        <p:attrNameLst>
                                          <p:attrName>style.visibility</p:attrName>
                                        </p:attrNameLst>
                                      </p:cBhvr>
                                      <p:to>
                                        <p:strVal val="visible"/>
                                      </p:to>
                                    </p:set>
                                    <p:animEffect transition="in" filter="wipe(up)">
                                      <p:cBhvr>
                                        <p:cTn id="7" dur="500"/>
                                        <p:tgtEl>
                                          <p:spTgt spid="104862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1048623"/>
                                        </p:tgtEl>
                                        <p:attrNameLst>
                                          <p:attrName>style.visibility</p:attrName>
                                        </p:attrNameLst>
                                      </p:cBhvr>
                                      <p:to>
                                        <p:strVal val="visible"/>
                                      </p:to>
                                    </p:set>
                                    <p:animEffect transition="in" filter="fade">
                                      <p:cBhvr>
                                        <p:cTn id="12" dur="1000"/>
                                        <p:tgtEl>
                                          <p:spTgt spid="1048623"/>
                                        </p:tgtEl>
                                      </p:cBhvr>
                                    </p:animEffect>
                                    <p:anim calcmode="lin" valueType="num">
                                      <p:cBhvr>
                                        <p:cTn id="13" dur="1000" fill="hold"/>
                                        <p:tgtEl>
                                          <p:spTgt spid="1048623"/>
                                        </p:tgtEl>
                                        <p:attrNameLst>
                                          <p:attrName>ppt_x</p:attrName>
                                        </p:attrNameLst>
                                      </p:cBhvr>
                                      <p:tavLst>
                                        <p:tav tm="0">
                                          <p:val>
                                            <p:strVal val="#ppt_x"/>
                                          </p:val>
                                        </p:tav>
                                        <p:tav tm="100000">
                                          <p:val>
                                            <p:strVal val="#ppt_x"/>
                                          </p:val>
                                        </p:tav>
                                      </p:tavLst>
                                    </p:anim>
                                    <p:anim calcmode="lin" valueType="num">
                                      <p:cBhvr>
                                        <p:cTn id="14" dur="1000" fill="hold"/>
                                        <p:tgtEl>
                                          <p:spTgt spid="1048623"/>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1048624"/>
                                        </p:tgtEl>
                                        <p:attrNameLst>
                                          <p:attrName>style.visibility</p:attrName>
                                        </p:attrNameLst>
                                      </p:cBhvr>
                                      <p:to>
                                        <p:strVal val="visible"/>
                                      </p:to>
                                    </p:set>
                                    <p:animEffect transition="in" filter="fade">
                                      <p:cBhvr>
                                        <p:cTn id="19" dur="1000"/>
                                        <p:tgtEl>
                                          <p:spTgt spid="1048624"/>
                                        </p:tgtEl>
                                      </p:cBhvr>
                                    </p:animEffect>
                                    <p:anim calcmode="lin" valueType="num">
                                      <p:cBhvr>
                                        <p:cTn id="20" dur="1000" fill="hold"/>
                                        <p:tgtEl>
                                          <p:spTgt spid="1048624"/>
                                        </p:tgtEl>
                                        <p:attrNameLst>
                                          <p:attrName>ppt_x</p:attrName>
                                        </p:attrNameLst>
                                      </p:cBhvr>
                                      <p:tavLst>
                                        <p:tav tm="0">
                                          <p:val>
                                            <p:strVal val="#ppt_x"/>
                                          </p:val>
                                        </p:tav>
                                        <p:tav tm="100000">
                                          <p:val>
                                            <p:strVal val="#ppt_x"/>
                                          </p:val>
                                        </p:tav>
                                      </p:tavLst>
                                    </p:anim>
                                    <p:anim calcmode="lin" valueType="num">
                                      <p:cBhvr>
                                        <p:cTn id="21" dur="1000" fill="hold"/>
                                        <p:tgtEl>
                                          <p:spTgt spid="1048624"/>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99"/>
                                        </p:tgtEl>
                                        <p:attrNameLst>
                                          <p:attrName>style.visibility</p:attrName>
                                        </p:attrNameLst>
                                      </p:cBhvr>
                                      <p:to>
                                        <p:strVal val="visible"/>
                                      </p:to>
                                    </p:set>
                                    <p:animEffect transition="in" filter="wipe(left)">
                                      <p:cBhvr>
                                        <p:cTn id="26" dur="500"/>
                                        <p:tgtEl>
                                          <p:spTgt spid="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22" grpId="0"/>
      <p:bldP spid="1048623" grpId="0"/>
      <p:bldP spid="104862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157" name="图片 5" descr="图片包含 游戏机, 光盘  描述已自动生成"/>
          <p:cNvPicPr>
            <a:picLocks noChangeAspect="1"/>
          </p:cNvPicPr>
          <p:nvPr/>
        </p:nvPicPr>
        <p:blipFill rotWithShape="1">
          <a:blip r:embed="rId3" cstate="print"/>
          <a:srcRect l="31004" t="43333" r="34056" b="2898"/>
          <a:stretch>
            <a:fillRect/>
          </a:stretch>
        </p:blipFill>
        <p:spPr>
          <a:xfrm>
            <a:off x="8247185" y="-1"/>
            <a:ext cx="3944815" cy="3913171"/>
          </a:xfrm>
          <a:prstGeom prst="rect">
            <a:avLst/>
          </a:prstGeom>
        </p:spPr>
      </p:pic>
      <p:grpSp>
        <p:nvGrpSpPr>
          <p:cNvPr id="103" name="组合 2"/>
          <p:cNvGrpSpPr/>
          <p:nvPr/>
        </p:nvGrpSpPr>
        <p:grpSpPr>
          <a:xfrm>
            <a:off x="1226545" y="2774694"/>
            <a:ext cx="2312846" cy="838026"/>
            <a:chOff x="1087700" y="4682849"/>
            <a:chExt cx="2312846" cy="838026"/>
          </a:xfrm>
        </p:grpSpPr>
        <p:sp>
          <p:nvSpPr>
            <p:cNvPr id="1048631" name="文本框 3"/>
            <p:cNvSpPr txBox="1"/>
            <p:nvPr/>
          </p:nvSpPr>
          <p:spPr>
            <a:xfrm>
              <a:off x="1105864" y="4682849"/>
              <a:ext cx="979755" cy="396134"/>
            </a:xfrm>
            <a:prstGeom prst="rect">
              <a:avLst/>
            </a:prstGeom>
            <a:noFill/>
          </p:spPr>
          <p:txBody>
            <a:bodyPr wrap="none" rtlCol="0">
              <a:spAutoFit/>
            </a:bodyPr>
            <a:lstStyle/>
            <a:p>
              <a:pPr>
                <a:lnSpc>
                  <a:spcPct val="120000"/>
                </a:lnSpc>
              </a:pPr>
              <a:r>
                <a:rPr lang="zh-CN" altLang="en-US" b="1" dirty="0">
                  <a:solidFill>
                    <a:srgbClr val="C00000"/>
                  </a:solidFill>
                  <a:cs typeface="+mn-ea"/>
                  <a:sym typeface="+mn-lt"/>
                </a:rPr>
                <a:t>痛点</a:t>
              </a:r>
              <a:r>
                <a:rPr lang="en-US" altLang="zh-CN" b="1" dirty="0">
                  <a:solidFill>
                    <a:srgbClr val="C00000"/>
                  </a:solidFill>
                  <a:cs typeface="+mn-ea"/>
                  <a:sym typeface="+mn-lt"/>
                </a:rPr>
                <a:t>1</a:t>
              </a:r>
              <a:r>
                <a:rPr lang="zh-CN" altLang="en-US" sz="1600" b="1" dirty="0">
                  <a:solidFill>
                    <a:srgbClr val="C00000"/>
                  </a:solidFill>
                  <a:cs typeface="+mn-ea"/>
                  <a:sym typeface="+mn-lt"/>
                </a:rPr>
                <a:t>：</a:t>
              </a:r>
            </a:p>
          </p:txBody>
        </p:sp>
        <p:sp>
          <p:nvSpPr>
            <p:cNvPr id="1048632" name="文本框 4"/>
            <p:cNvSpPr txBox="1"/>
            <p:nvPr/>
          </p:nvSpPr>
          <p:spPr>
            <a:xfrm>
              <a:off x="1087700" y="5124741"/>
              <a:ext cx="2312846" cy="396134"/>
            </a:xfrm>
            <a:prstGeom prst="rect">
              <a:avLst/>
            </a:prstGeom>
            <a:noFill/>
          </p:spPr>
          <p:txBody>
            <a:bodyPr wrap="square" rtlCol="0">
              <a:spAutoFit/>
            </a:bodyPr>
            <a:lstStyle>
              <a:defPPr>
                <a:defRPr lang="zh-CN"/>
              </a:defPPr>
              <a:lvl1pPr>
                <a:lnSpc>
                  <a:spcPct val="120000"/>
                </a:lnSpc>
                <a:defRPr sz="1200"/>
              </a:lvl1pPr>
            </a:lstStyle>
            <a:p>
              <a:r>
                <a:rPr lang="zh-CN" altLang="en-US" sz="1800" dirty="0">
                  <a:solidFill>
                    <a:schemeClr val="accent2"/>
                  </a:solidFill>
                  <a:cs typeface="+mn-ea"/>
                  <a:sym typeface="+mn-lt"/>
                </a:rPr>
                <a:t>统计学公式记不住</a:t>
              </a:r>
            </a:p>
          </p:txBody>
        </p:sp>
      </p:grpSp>
      <p:grpSp>
        <p:nvGrpSpPr>
          <p:cNvPr id="104" name="组合 9"/>
          <p:cNvGrpSpPr/>
          <p:nvPr/>
        </p:nvGrpSpPr>
        <p:grpSpPr>
          <a:xfrm>
            <a:off x="1159722" y="4424747"/>
            <a:ext cx="2764309" cy="1604295"/>
            <a:chOff x="1280858" y="2628593"/>
            <a:chExt cx="2764309" cy="1604295"/>
          </a:xfrm>
        </p:grpSpPr>
        <p:sp>
          <p:nvSpPr>
            <p:cNvPr id="1048633" name="文本框 10"/>
            <p:cNvSpPr txBox="1"/>
            <p:nvPr/>
          </p:nvSpPr>
          <p:spPr>
            <a:xfrm>
              <a:off x="1325172" y="2628593"/>
              <a:ext cx="979755" cy="396134"/>
            </a:xfrm>
            <a:prstGeom prst="rect">
              <a:avLst/>
            </a:prstGeom>
            <a:noFill/>
          </p:spPr>
          <p:txBody>
            <a:bodyPr wrap="none" rtlCol="0">
              <a:spAutoFit/>
            </a:bodyPr>
            <a:lstStyle/>
            <a:p>
              <a:pPr>
                <a:lnSpc>
                  <a:spcPct val="120000"/>
                </a:lnSpc>
              </a:pPr>
              <a:r>
                <a:rPr lang="zh-CN" altLang="en-US" dirty="0">
                  <a:solidFill>
                    <a:srgbClr val="C00000"/>
                  </a:solidFill>
                  <a:cs typeface="+mn-ea"/>
                  <a:sym typeface="+mn-lt"/>
                </a:rPr>
                <a:t>痛点</a:t>
              </a:r>
              <a:r>
                <a:rPr lang="en-US" altLang="zh-CN" dirty="0">
                  <a:solidFill>
                    <a:srgbClr val="C00000"/>
                  </a:solidFill>
                  <a:cs typeface="+mn-ea"/>
                  <a:sym typeface="+mn-lt"/>
                </a:rPr>
                <a:t>2</a:t>
              </a:r>
              <a:r>
                <a:rPr lang="zh-CN" altLang="en-US" sz="1600" dirty="0">
                  <a:solidFill>
                    <a:srgbClr val="C00000"/>
                  </a:solidFill>
                  <a:cs typeface="+mn-ea"/>
                  <a:sym typeface="+mn-lt"/>
                </a:rPr>
                <a:t>：</a:t>
              </a:r>
            </a:p>
          </p:txBody>
        </p:sp>
        <p:sp>
          <p:nvSpPr>
            <p:cNvPr id="1048634" name="文本框 11"/>
            <p:cNvSpPr txBox="1"/>
            <p:nvPr/>
          </p:nvSpPr>
          <p:spPr>
            <a:xfrm>
              <a:off x="1280858" y="3171957"/>
              <a:ext cx="2764309" cy="1060931"/>
            </a:xfrm>
            <a:prstGeom prst="rect">
              <a:avLst/>
            </a:prstGeom>
            <a:noFill/>
          </p:spPr>
          <p:txBody>
            <a:bodyPr wrap="square" rtlCol="0">
              <a:spAutoFit/>
            </a:bodyPr>
            <a:lstStyle>
              <a:defPPr>
                <a:defRPr lang="zh-CN"/>
              </a:defPPr>
              <a:lvl1pPr>
                <a:lnSpc>
                  <a:spcPct val="120000"/>
                </a:lnSpc>
                <a:defRPr sz="1200"/>
              </a:lvl1pPr>
            </a:lstStyle>
            <a:p>
              <a:r>
                <a:rPr lang="zh-CN" altLang="en-US" sz="1800" dirty="0">
                  <a:solidFill>
                    <a:schemeClr val="accent2"/>
                  </a:solidFill>
                  <a:cs typeface="+mn-ea"/>
                  <a:sym typeface="+mn-lt"/>
                </a:rPr>
                <a:t>统计学分析数据计算复杂，做题时，无法精确定位错误</a:t>
              </a:r>
            </a:p>
          </p:txBody>
        </p:sp>
      </p:grpSp>
      <p:sp>
        <p:nvSpPr>
          <p:cNvPr id="1048635" name="Shape 2588"/>
          <p:cNvSpPr/>
          <p:nvPr/>
        </p:nvSpPr>
        <p:spPr>
          <a:xfrm>
            <a:off x="861034" y="2883045"/>
            <a:ext cx="298688" cy="248349"/>
          </a:xfrm>
          <a:custGeom>
            <a:avLst/>
            <a:gdLst/>
            <a:ahLst/>
            <a:cxnLst>
              <a:cxn ang="0">
                <a:pos x="wd2" y="hd2"/>
              </a:cxn>
              <a:cxn ang="5400000">
                <a:pos x="wd2" y="hd2"/>
              </a:cxn>
              <a:cxn ang="10800000">
                <a:pos x="wd2" y="hd2"/>
              </a:cxn>
              <a:cxn ang="16200000">
                <a:pos x="wd2" y="hd2"/>
              </a:cxn>
            </a:cxnLst>
            <a:rect l="0" t="0" r="r" b="b"/>
            <a:pathLst>
              <a:path w="21600" h="21600" extrusionOk="0">
                <a:moveTo>
                  <a:pt x="17182" y="12420"/>
                </a:moveTo>
                <a:cubicBezTo>
                  <a:pt x="16368" y="12420"/>
                  <a:pt x="15709" y="11694"/>
                  <a:pt x="15709" y="10800"/>
                </a:cubicBezTo>
                <a:cubicBezTo>
                  <a:pt x="15709" y="9906"/>
                  <a:pt x="16368" y="9180"/>
                  <a:pt x="17182" y="9180"/>
                </a:cubicBezTo>
                <a:cubicBezTo>
                  <a:pt x="17995" y="9180"/>
                  <a:pt x="18655" y="9906"/>
                  <a:pt x="18655" y="10800"/>
                </a:cubicBezTo>
                <a:cubicBezTo>
                  <a:pt x="18655" y="11694"/>
                  <a:pt x="17995" y="12420"/>
                  <a:pt x="17182" y="12420"/>
                </a:cubicBezTo>
                <a:moveTo>
                  <a:pt x="21109" y="10260"/>
                </a:moveTo>
                <a:lnTo>
                  <a:pt x="19587" y="10260"/>
                </a:lnTo>
                <a:cubicBezTo>
                  <a:pt x="19360" y="9028"/>
                  <a:pt x="18369" y="8100"/>
                  <a:pt x="17182" y="8100"/>
                </a:cubicBezTo>
                <a:cubicBezTo>
                  <a:pt x="15994" y="8100"/>
                  <a:pt x="15004" y="9028"/>
                  <a:pt x="14777" y="10260"/>
                </a:cubicBezTo>
                <a:lnTo>
                  <a:pt x="491" y="10260"/>
                </a:lnTo>
                <a:cubicBezTo>
                  <a:pt x="220" y="10260"/>
                  <a:pt x="0" y="10502"/>
                  <a:pt x="0" y="10800"/>
                </a:cubicBezTo>
                <a:cubicBezTo>
                  <a:pt x="0" y="11098"/>
                  <a:pt x="220" y="11340"/>
                  <a:pt x="491" y="11340"/>
                </a:cubicBezTo>
                <a:lnTo>
                  <a:pt x="14777" y="11340"/>
                </a:lnTo>
                <a:cubicBezTo>
                  <a:pt x="15004" y="12572"/>
                  <a:pt x="15994" y="13500"/>
                  <a:pt x="17182" y="13500"/>
                </a:cubicBezTo>
                <a:cubicBezTo>
                  <a:pt x="18369" y="13500"/>
                  <a:pt x="19360" y="12572"/>
                  <a:pt x="19587" y="11340"/>
                </a:cubicBezTo>
                <a:lnTo>
                  <a:pt x="21109" y="11340"/>
                </a:lnTo>
                <a:cubicBezTo>
                  <a:pt x="21380" y="11340"/>
                  <a:pt x="21600" y="11098"/>
                  <a:pt x="21600" y="10800"/>
                </a:cubicBezTo>
                <a:cubicBezTo>
                  <a:pt x="21600" y="10502"/>
                  <a:pt x="21380" y="10260"/>
                  <a:pt x="21109" y="10260"/>
                </a:cubicBezTo>
                <a:moveTo>
                  <a:pt x="5400" y="1080"/>
                </a:moveTo>
                <a:cubicBezTo>
                  <a:pt x="6214" y="1080"/>
                  <a:pt x="6873" y="1806"/>
                  <a:pt x="6873" y="2700"/>
                </a:cubicBezTo>
                <a:cubicBezTo>
                  <a:pt x="6873" y="3595"/>
                  <a:pt x="6214" y="4320"/>
                  <a:pt x="5400" y="4320"/>
                </a:cubicBezTo>
                <a:cubicBezTo>
                  <a:pt x="4586" y="4320"/>
                  <a:pt x="3927" y="3595"/>
                  <a:pt x="3927" y="2700"/>
                </a:cubicBezTo>
                <a:cubicBezTo>
                  <a:pt x="3927" y="1806"/>
                  <a:pt x="4586" y="1080"/>
                  <a:pt x="5400" y="1080"/>
                </a:cubicBezTo>
                <a:moveTo>
                  <a:pt x="491" y="3240"/>
                </a:moveTo>
                <a:lnTo>
                  <a:pt x="2995" y="3240"/>
                </a:lnTo>
                <a:cubicBezTo>
                  <a:pt x="3222" y="4472"/>
                  <a:pt x="4213" y="5400"/>
                  <a:pt x="5400" y="5400"/>
                </a:cubicBezTo>
                <a:cubicBezTo>
                  <a:pt x="6587" y="5400"/>
                  <a:pt x="7578" y="4472"/>
                  <a:pt x="7805" y="3240"/>
                </a:cubicBezTo>
                <a:lnTo>
                  <a:pt x="21109" y="3240"/>
                </a:lnTo>
                <a:cubicBezTo>
                  <a:pt x="21380" y="3240"/>
                  <a:pt x="21600" y="2999"/>
                  <a:pt x="21600" y="2700"/>
                </a:cubicBezTo>
                <a:cubicBezTo>
                  <a:pt x="21600" y="2402"/>
                  <a:pt x="21380" y="2160"/>
                  <a:pt x="21109" y="2160"/>
                </a:cubicBezTo>
                <a:lnTo>
                  <a:pt x="7805" y="2160"/>
                </a:lnTo>
                <a:cubicBezTo>
                  <a:pt x="7578" y="928"/>
                  <a:pt x="6587" y="0"/>
                  <a:pt x="5400" y="0"/>
                </a:cubicBezTo>
                <a:cubicBezTo>
                  <a:pt x="4213" y="0"/>
                  <a:pt x="3222" y="928"/>
                  <a:pt x="2995" y="2160"/>
                </a:cubicBezTo>
                <a:lnTo>
                  <a:pt x="491" y="2160"/>
                </a:lnTo>
                <a:cubicBezTo>
                  <a:pt x="220" y="2160"/>
                  <a:pt x="0" y="2402"/>
                  <a:pt x="0" y="2700"/>
                </a:cubicBezTo>
                <a:cubicBezTo>
                  <a:pt x="0" y="2999"/>
                  <a:pt x="220" y="3240"/>
                  <a:pt x="491" y="3240"/>
                </a:cubicBezTo>
                <a:moveTo>
                  <a:pt x="9327" y="20519"/>
                </a:moveTo>
                <a:cubicBezTo>
                  <a:pt x="8514" y="20519"/>
                  <a:pt x="7855" y="19794"/>
                  <a:pt x="7855" y="18899"/>
                </a:cubicBezTo>
                <a:cubicBezTo>
                  <a:pt x="7855" y="18005"/>
                  <a:pt x="8514" y="17279"/>
                  <a:pt x="9327" y="17279"/>
                </a:cubicBezTo>
                <a:cubicBezTo>
                  <a:pt x="10141" y="17279"/>
                  <a:pt x="10800" y="18005"/>
                  <a:pt x="10800" y="18899"/>
                </a:cubicBezTo>
                <a:cubicBezTo>
                  <a:pt x="10800" y="19794"/>
                  <a:pt x="10141" y="20519"/>
                  <a:pt x="9327" y="20519"/>
                </a:cubicBezTo>
                <a:moveTo>
                  <a:pt x="21109" y="18359"/>
                </a:moveTo>
                <a:lnTo>
                  <a:pt x="11732" y="18359"/>
                </a:lnTo>
                <a:cubicBezTo>
                  <a:pt x="11505" y="17127"/>
                  <a:pt x="10515" y="16199"/>
                  <a:pt x="9327" y="16199"/>
                </a:cubicBezTo>
                <a:cubicBezTo>
                  <a:pt x="8140" y="16199"/>
                  <a:pt x="7150" y="17127"/>
                  <a:pt x="6922" y="18359"/>
                </a:cubicBezTo>
                <a:lnTo>
                  <a:pt x="491" y="18359"/>
                </a:lnTo>
                <a:cubicBezTo>
                  <a:pt x="220" y="18359"/>
                  <a:pt x="0" y="18601"/>
                  <a:pt x="0" y="18899"/>
                </a:cubicBezTo>
                <a:cubicBezTo>
                  <a:pt x="0" y="19198"/>
                  <a:pt x="220" y="19439"/>
                  <a:pt x="491" y="19439"/>
                </a:cubicBezTo>
                <a:lnTo>
                  <a:pt x="6922" y="19439"/>
                </a:lnTo>
                <a:cubicBezTo>
                  <a:pt x="7150" y="20672"/>
                  <a:pt x="8140" y="21600"/>
                  <a:pt x="9327" y="21600"/>
                </a:cubicBezTo>
                <a:cubicBezTo>
                  <a:pt x="10515" y="21600"/>
                  <a:pt x="11505" y="20672"/>
                  <a:pt x="11732" y="19439"/>
                </a:cubicBezTo>
                <a:lnTo>
                  <a:pt x="21109" y="19439"/>
                </a:lnTo>
                <a:cubicBezTo>
                  <a:pt x="21380" y="19439"/>
                  <a:pt x="21600" y="19198"/>
                  <a:pt x="21600" y="18899"/>
                </a:cubicBezTo>
                <a:cubicBezTo>
                  <a:pt x="21600" y="18601"/>
                  <a:pt x="21380" y="18359"/>
                  <a:pt x="21109" y="18359"/>
                </a:cubicBezTo>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dirty="0">
              <a:cs typeface="+mn-ea"/>
              <a:sym typeface="+mn-lt"/>
            </a:endParaRPr>
          </a:p>
        </p:txBody>
      </p:sp>
      <p:sp>
        <p:nvSpPr>
          <p:cNvPr id="1048636" name="Shape 2589"/>
          <p:cNvSpPr/>
          <p:nvPr/>
        </p:nvSpPr>
        <p:spPr>
          <a:xfrm>
            <a:off x="779133" y="4508832"/>
            <a:ext cx="298688" cy="271544"/>
          </a:xfrm>
          <a:custGeom>
            <a:avLst/>
            <a:gdLst/>
            <a:ahLst/>
            <a:cxnLst>
              <a:cxn ang="0">
                <a:pos x="wd2" y="hd2"/>
              </a:cxn>
              <a:cxn ang="5400000">
                <a:pos x="wd2" y="hd2"/>
              </a:cxn>
              <a:cxn ang="10800000">
                <a:pos x="wd2" y="hd2"/>
              </a:cxn>
              <a:cxn ang="16200000">
                <a:pos x="wd2" y="hd2"/>
              </a:cxn>
            </a:cxnLst>
            <a:rect l="0" t="0" r="r" b="b"/>
            <a:pathLst>
              <a:path w="21600" h="21600" extrusionOk="0">
                <a:moveTo>
                  <a:pt x="6382" y="15119"/>
                </a:moveTo>
                <a:cubicBezTo>
                  <a:pt x="7195" y="15119"/>
                  <a:pt x="7855" y="14394"/>
                  <a:pt x="7855" y="13500"/>
                </a:cubicBezTo>
                <a:cubicBezTo>
                  <a:pt x="7855" y="12605"/>
                  <a:pt x="7195" y="11880"/>
                  <a:pt x="6382" y="11880"/>
                </a:cubicBezTo>
                <a:cubicBezTo>
                  <a:pt x="5568" y="11880"/>
                  <a:pt x="4909" y="12605"/>
                  <a:pt x="4909" y="13500"/>
                </a:cubicBezTo>
                <a:cubicBezTo>
                  <a:pt x="4909" y="14394"/>
                  <a:pt x="5568" y="15119"/>
                  <a:pt x="6382" y="15119"/>
                </a:cubicBezTo>
                <a:moveTo>
                  <a:pt x="2455" y="3240"/>
                </a:moveTo>
                <a:cubicBezTo>
                  <a:pt x="2725" y="3240"/>
                  <a:pt x="2945" y="2999"/>
                  <a:pt x="2945" y="2700"/>
                </a:cubicBezTo>
                <a:cubicBezTo>
                  <a:pt x="2945" y="2402"/>
                  <a:pt x="2725" y="2160"/>
                  <a:pt x="2455" y="2160"/>
                </a:cubicBezTo>
                <a:cubicBezTo>
                  <a:pt x="2184" y="2160"/>
                  <a:pt x="1964" y="2402"/>
                  <a:pt x="1964" y="2700"/>
                </a:cubicBezTo>
                <a:cubicBezTo>
                  <a:pt x="1964" y="2999"/>
                  <a:pt x="2184" y="3240"/>
                  <a:pt x="2455" y="3240"/>
                </a:cubicBezTo>
                <a:moveTo>
                  <a:pt x="3927" y="8100"/>
                </a:moveTo>
                <a:cubicBezTo>
                  <a:pt x="3927" y="6609"/>
                  <a:pt x="5026" y="5400"/>
                  <a:pt x="6382" y="5400"/>
                </a:cubicBezTo>
                <a:cubicBezTo>
                  <a:pt x="7738" y="5400"/>
                  <a:pt x="8836" y="6609"/>
                  <a:pt x="8836" y="8100"/>
                </a:cubicBezTo>
                <a:lnTo>
                  <a:pt x="8836" y="13500"/>
                </a:lnTo>
                <a:cubicBezTo>
                  <a:pt x="8836" y="14991"/>
                  <a:pt x="7738" y="16199"/>
                  <a:pt x="6382" y="16199"/>
                </a:cubicBezTo>
                <a:cubicBezTo>
                  <a:pt x="5026" y="16199"/>
                  <a:pt x="3927" y="14991"/>
                  <a:pt x="3927" y="13500"/>
                </a:cubicBezTo>
                <a:cubicBezTo>
                  <a:pt x="3927" y="13500"/>
                  <a:pt x="3927" y="8100"/>
                  <a:pt x="3927" y="8100"/>
                </a:cubicBezTo>
                <a:close/>
                <a:moveTo>
                  <a:pt x="2945" y="13500"/>
                </a:moveTo>
                <a:cubicBezTo>
                  <a:pt x="2945" y="15587"/>
                  <a:pt x="4484" y="17279"/>
                  <a:pt x="6382" y="17279"/>
                </a:cubicBezTo>
                <a:cubicBezTo>
                  <a:pt x="8280" y="17279"/>
                  <a:pt x="9818" y="15587"/>
                  <a:pt x="9818" y="13500"/>
                </a:cubicBezTo>
                <a:lnTo>
                  <a:pt x="9818" y="8100"/>
                </a:lnTo>
                <a:cubicBezTo>
                  <a:pt x="9818" y="6012"/>
                  <a:pt x="8280" y="4320"/>
                  <a:pt x="6382" y="4320"/>
                </a:cubicBezTo>
                <a:cubicBezTo>
                  <a:pt x="4484" y="4320"/>
                  <a:pt x="2945" y="6012"/>
                  <a:pt x="2945" y="8100"/>
                </a:cubicBezTo>
                <a:cubicBezTo>
                  <a:pt x="2945" y="8100"/>
                  <a:pt x="2945" y="13500"/>
                  <a:pt x="2945" y="13500"/>
                </a:cubicBezTo>
                <a:close/>
                <a:moveTo>
                  <a:pt x="2455" y="19439"/>
                </a:moveTo>
                <a:cubicBezTo>
                  <a:pt x="2725" y="19439"/>
                  <a:pt x="2945" y="19198"/>
                  <a:pt x="2945" y="18899"/>
                </a:cubicBezTo>
                <a:cubicBezTo>
                  <a:pt x="2945" y="18601"/>
                  <a:pt x="2725" y="18359"/>
                  <a:pt x="2455" y="18359"/>
                </a:cubicBezTo>
                <a:cubicBezTo>
                  <a:pt x="2184" y="18359"/>
                  <a:pt x="1964" y="18601"/>
                  <a:pt x="1964" y="18899"/>
                </a:cubicBezTo>
                <a:cubicBezTo>
                  <a:pt x="1964" y="19198"/>
                  <a:pt x="2184" y="19439"/>
                  <a:pt x="2455" y="19439"/>
                </a:cubicBezTo>
                <a:moveTo>
                  <a:pt x="20618" y="20519"/>
                </a:moveTo>
                <a:lnTo>
                  <a:pt x="982" y="20519"/>
                </a:lnTo>
                <a:lnTo>
                  <a:pt x="982" y="1080"/>
                </a:lnTo>
                <a:lnTo>
                  <a:pt x="20618" y="1080"/>
                </a:lnTo>
                <a:cubicBezTo>
                  <a:pt x="20618" y="1080"/>
                  <a:pt x="20618" y="20519"/>
                  <a:pt x="20618" y="20519"/>
                </a:cubicBezTo>
                <a:close/>
                <a:moveTo>
                  <a:pt x="20618" y="0"/>
                </a:moveTo>
                <a:lnTo>
                  <a:pt x="982" y="0"/>
                </a:lnTo>
                <a:cubicBezTo>
                  <a:pt x="440" y="0"/>
                  <a:pt x="0" y="484"/>
                  <a:pt x="0" y="1080"/>
                </a:cubicBezTo>
                <a:lnTo>
                  <a:pt x="0" y="20519"/>
                </a:lnTo>
                <a:cubicBezTo>
                  <a:pt x="0" y="21115"/>
                  <a:pt x="440" y="21600"/>
                  <a:pt x="982" y="21600"/>
                </a:cubicBezTo>
                <a:lnTo>
                  <a:pt x="20618" y="21600"/>
                </a:lnTo>
                <a:cubicBezTo>
                  <a:pt x="21160" y="21600"/>
                  <a:pt x="21600" y="21115"/>
                  <a:pt x="21600" y="20519"/>
                </a:cubicBezTo>
                <a:lnTo>
                  <a:pt x="21600" y="1080"/>
                </a:lnTo>
                <a:cubicBezTo>
                  <a:pt x="21600" y="484"/>
                  <a:pt x="21160" y="0"/>
                  <a:pt x="20618" y="0"/>
                </a:cubicBezTo>
                <a:moveTo>
                  <a:pt x="19145" y="3240"/>
                </a:moveTo>
                <a:cubicBezTo>
                  <a:pt x="19416" y="3240"/>
                  <a:pt x="19636" y="2999"/>
                  <a:pt x="19636" y="2700"/>
                </a:cubicBezTo>
                <a:cubicBezTo>
                  <a:pt x="19636" y="2402"/>
                  <a:pt x="19416" y="2160"/>
                  <a:pt x="19145" y="2160"/>
                </a:cubicBezTo>
                <a:cubicBezTo>
                  <a:pt x="18875" y="2160"/>
                  <a:pt x="18655" y="2402"/>
                  <a:pt x="18655" y="2700"/>
                </a:cubicBezTo>
                <a:cubicBezTo>
                  <a:pt x="18655" y="2999"/>
                  <a:pt x="18875" y="3240"/>
                  <a:pt x="19145" y="3240"/>
                </a:cubicBezTo>
                <a:moveTo>
                  <a:pt x="12764" y="8100"/>
                </a:moveTo>
                <a:cubicBezTo>
                  <a:pt x="12764" y="6609"/>
                  <a:pt x="13863" y="5400"/>
                  <a:pt x="15218" y="5400"/>
                </a:cubicBezTo>
                <a:cubicBezTo>
                  <a:pt x="16574" y="5400"/>
                  <a:pt x="17673" y="6609"/>
                  <a:pt x="17673" y="8100"/>
                </a:cubicBezTo>
                <a:lnTo>
                  <a:pt x="17673" y="13500"/>
                </a:lnTo>
                <a:cubicBezTo>
                  <a:pt x="17673" y="14991"/>
                  <a:pt x="16574" y="16199"/>
                  <a:pt x="15218" y="16199"/>
                </a:cubicBezTo>
                <a:cubicBezTo>
                  <a:pt x="13863" y="16199"/>
                  <a:pt x="12764" y="14991"/>
                  <a:pt x="12764" y="13500"/>
                </a:cubicBezTo>
                <a:cubicBezTo>
                  <a:pt x="12764" y="13500"/>
                  <a:pt x="12764" y="8100"/>
                  <a:pt x="12764" y="8100"/>
                </a:cubicBezTo>
                <a:close/>
                <a:moveTo>
                  <a:pt x="15218" y="17279"/>
                </a:moveTo>
                <a:cubicBezTo>
                  <a:pt x="17116" y="17279"/>
                  <a:pt x="18655" y="15587"/>
                  <a:pt x="18655" y="13500"/>
                </a:cubicBezTo>
                <a:lnTo>
                  <a:pt x="18655" y="8100"/>
                </a:lnTo>
                <a:cubicBezTo>
                  <a:pt x="18655" y="6012"/>
                  <a:pt x="17116" y="4320"/>
                  <a:pt x="15218" y="4320"/>
                </a:cubicBezTo>
                <a:cubicBezTo>
                  <a:pt x="13320" y="4320"/>
                  <a:pt x="11782" y="6012"/>
                  <a:pt x="11782" y="8100"/>
                </a:cubicBezTo>
                <a:lnTo>
                  <a:pt x="11782" y="13500"/>
                </a:lnTo>
                <a:cubicBezTo>
                  <a:pt x="11782" y="15587"/>
                  <a:pt x="13320" y="17279"/>
                  <a:pt x="15218" y="17279"/>
                </a:cubicBezTo>
                <a:moveTo>
                  <a:pt x="15218" y="9720"/>
                </a:moveTo>
                <a:cubicBezTo>
                  <a:pt x="16032" y="9720"/>
                  <a:pt x="16691" y="8995"/>
                  <a:pt x="16691" y="8100"/>
                </a:cubicBezTo>
                <a:cubicBezTo>
                  <a:pt x="16691" y="7206"/>
                  <a:pt x="16032" y="6480"/>
                  <a:pt x="15218" y="6480"/>
                </a:cubicBezTo>
                <a:cubicBezTo>
                  <a:pt x="14405" y="6480"/>
                  <a:pt x="13745" y="7206"/>
                  <a:pt x="13745" y="8100"/>
                </a:cubicBezTo>
                <a:cubicBezTo>
                  <a:pt x="13745" y="8995"/>
                  <a:pt x="14405" y="9720"/>
                  <a:pt x="15218" y="9720"/>
                </a:cubicBezTo>
                <a:moveTo>
                  <a:pt x="19145" y="18359"/>
                </a:moveTo>
                <a:cubicBezTo>
                  <a:pt x="18875" y="18359"/>
                  <a:pt x="18655" y="18601"/>
                  <a:pt x="18655" y="18899"/>
                </a:cubicBezTo>
                <a:cubicBezTo>
                  <a:pt x="18655" y="19198"/>
                  <a:pt x="18875" y="19439"/>
                  <a:pt x="19145" y="19439"/>
                </a:cubicBezTo>
                <a:cubicBezTo>
                  <a:pt x="19416" y="19439"/>
                  <a:pt x="19636" y="19198"/>
                  <a:pt x="19636" y="18899"/>
                </a:cubicBezTo>
                <a:cubicBezTo>
                  <a:pt x="19636" y="18601"/>
                  <a:pt x="19416" y="18359"/>
                  <a:pt x="19145" y="18359"/>
                </a:cubicBezTo>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dirty="0">
              <a:cs typeface="+mn-ea"/>
              <a:sym typeface="+mn-lt"/>
            </a:endParaRPr>
          </a:p>
        </p:txBody>
      </p:sp>
      <p:sp>
        <p:nvSpPr>
          <p:cNvPr id="1048637" name="文本框 19"/>
          <p:cNvSpPr txBox="1"/>
          <p:nvPr/>
        </p:nvSpPr>
        <p:spPr>
          <a:xfrm>
            <a:off x="662821" y="893974"/>
            <a:ext cx="5388699" cy="594360"/>
          </a:xfrm>
          <a:prstGeom prst="rect">
            <a:avLst/>
          </a:prstGeom>
          <a:noFill/>
        </p:spPr>
        <p:txBody>
          <a:bodyPr wrap="square" rtlCol="0">
            <a:spAutoFit/>
          </a:bodyPr>
          <a:lstStyle/>
          <a:p>
            <a:pPr>
              <a:lnSpc>
                <a:spcPct val="120000"/>
              </a:lnSpc>
            </a:pPr>
            <a:r>
              <a:rPr lang="zh-CN" altLang="en-US" sz="2800" b="1" dirty="0">
                <a:solidFill>
                  <a:schemeClr val="accent1"/>
                </a:solidFill>
                <a:cs typeface="+mn-ea"/>
                <a:sym typeface="+mn-lt"/>
              </a:rPr>
              <a:t>设计创意</a:t>
            </a:r>
          </a:p>
        </p:txBody>
      </p:sp>
      <p:cxnSp>
        <p:nvCxnSpPr>
          <p:cNvPr id="3145728" name="直接连接符 20"/>
          <p:cNvCxnSpPr>
            <a:cxnSpLocks/>
          </p:cNvCxnSpPr>
          <p:nvPr/>
        </p:nvCxnSpPr>
        <p:spPr>
          <a:xfrm>
            <a:off x="1485204" y="1566305"/>
            <a:ext cx="698587" cy="0"/>
          </a:xfrm>
          <a:prstGeom prst="line">
            <a:avLst/>
          </a:prstGeom>
          <a:ln w="25400"/>
        </p:spPr>
        <p:style>
          <a:lnRef idx="1">
            <a:schemeClr val="accent1"/>
          </a:lnRef>
          <a:fillRef idx="0">
            <a:schemeClr val="accent1"/>
          </a:fillRef>
          <a:effectRef idx="0">
            <a:schemeClr val="accent1"/>
          </a:effectRef>
          <a:fontRef idx="minor">
            <a:schemeClr val="tx1"/>
          </a:fontRef>
        </p:style>
      </p:cxnSp>
      <p:pic>
        <p:nvPicPr>
          <p:cNvPr id="2097158" name="图片 21"/>
          <p:cNvPicPr>
            <a:picLocks noChangeAspect="1"/>
          </p:cNvPicPr>
          <p:nvPr/>
        </p:nvPicPr>
        <p:blipFill>
          <a:blip r:embed="rId4"/>
          <a:stretch>
            <a:fillRect/>
          </a:stretch>
        </p:blipFill>
        <p:spPr>
          <a:xfrm>
            <a:off x="4382295" y="1445172"/>
            <a:ext cx="3043843" cy="2593944"/>
          </a:xfrm>
          <a:prstGeom prst="rect">
            <a:avLst/>
          </a:prstGeom>
        </p:spPr>
      </p:pic>
      <p:sp>
        <p:nvSpPr>
          <p:cNvPr id="1048638" name="文本框 26"/>
          <p:cNvSpPr txBox="1"/>
          <p:nvPr/>
        </p:nvSpPr>
        <p:spPr>
          <a:xfrm>
            <a:off x="707301" y="1772332"/>
            <a:ext cx="3351335" cy="1005839"/>
          </a:xfrm>
          <a:prstGeom prst="rect">
            <a:avLst/>
          </a:prstGeom>
          <a:noFill/>
        </p:spPr>
        <p:txBody>
          <a:bodyPr wrap="square" rtlCol="0">
            <a:spAutoFit/>
          </a:bodyPr>
          <a:lstStyle/>
          <a:p>
            <a:pPr>
              <a:lnSpc>
                <a:spcPct val="150000"/>
              </a:lnSpc>
            </a:pPr>
            <a:r>
              <a:rPr lang="zh-CN" altLang="en-US" sz="2000" b="1" dirty="0">
                <a:solidFill>
                  <a:schemeClr val="accent2">
                    <a:lumMod val="60000"/>
                    <a:lumOff val="40000"/>
                  </a:schemeClr>
                </a:solidFill>
                <a:cs typeface="+mn-ea"/>
                <a:sym typeface="+mn-lt"/>
              </a:rPr>
              <a:t>当我们在做统计学数据分析的题目时，我们会发现</a:t>
            </a:r>
            <a:r>
              <a:rPr lang="en-US" altLang="zh-CN" sz="2000" b="1" dirty="0">
                <a:solidFill>
                  <a:schemeClr val="accent2">
                    <a:lumMod val="60000"/>
                    <a:lumOff val="40000"/>
                  </a:schemeClr>
                </a:solidFill>
                <a:cs typeface="+mn-ea"/>
                <a:sym typeface="+mn-lt"/>
              </a:rPr>
              <a:t>……</a:t>
            </a:r>
            <a:endParaRPr lang="zh-CN" altLang="en-US" sz="2000" dirty="0">
              <a:solidFill>
                <a:schemeClr val="accent2">
                  <a:lumMod val="60000"/>
                  <a:lumOff val="40000"/>
                </a:schemeClr>
              </a:solidFill>
            </a:endParaRPr>
          </a:p>
        </p:txBody>
      </p:sp>
      <p:sp>
        <p:nvSpPr>
          <p:cNvPr id="1048639" name="文本框 27"/>
          <p:cNvSpPr txBox="1"/>
          <p:nvPr/>
        </p:nvSpPr>
        <p:spPr>
          <a:xfrm>
            <a:off x="4070289" y="4622814"/>
            <a:ext cx="4051421" cy="584775"/>
          </a:xfrm>
          <a:prstGeom prst="rect">
            <a:avLst/>
          </a:prstGeom>
          <a:noFill/>
        </p:spPr>
        <p:txBody>
          <a:bodyPr wrap="square" rtlCol="0">
            <a:spAutoFit/>
          </a:bodyPr>
          <a:lstStyle/>
          <a:p>
            <a:r>
              <a:rPr lang="zh-CN" altLang="en-US" sz="3200" b="1" dirty="0">
                <a:solidFill>
                  <a:srgbClr val="C00000"/>
                </a:solidFill>
              </a:rPr>
              <a:t>该怎么办呢？</a:t>
            </a:r>
          </a:p>
        </p:txBody>
      </p:sp>
      <p:pic>
        <p:nvPicPr>
          <p:cNvPr id="3" name="图片 2">
            <a:extLst>
              <a:ext uri="{FF2B5EF4-FFF2-40B4-BE49-F238E27FC236}">
                <a16:creationId xmlns:a16="http://schemas.microsoft.com/office/drawing/2014/main" id="{3DD7D136-1457-D873-F1D1-19DA17C6C33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498859" y="363433"/>
            <a:ext cx="1920295" cy="2561394"/>
          </a:xfrm>
          <a:prstGeom prst="rect">
            <a:avLst/>
          </a:prstGeom>
        </p:spPr>
      </p:pic>
      <p:pic>
        <p:nvPicPr>
          <p:cNvPr id="5" name="图片 4">
            <a:extLst>
              <a:ext uri="{FF2B5EF4-FFF2-40B4-BE49-F238E27FC236}">
                <a16:creationId xmlns:a16="http://schemas.microsoft.com/office/drawing/2014/main" id="{62E8442A-163C-9171-15B4-4060505D6FD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656560" y="3570976"/>
            <a:ext cx="1920295" cy="2561394"/>
          </a:xfrm>
          <a:prstGeom prst="rect">
            <a:avLst/>
          </a:prstGeom>
        </p:spPr>
      </p:pic>
      <p:pic>
        <p:nvPicPr>
          <p:cNvPr id="7" name="图片 6">
            <a:extLst>
              <a:ext uri="{FF2B5EF4-FFF2-40B4-BE49-F238E27FC236}">
                <a16:creationId xmlns:a16="http://schemas.microsoft.com/office/drawing/2014/main" id="{2F6C255E-BD11-579F-858F-3C1AA77782D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072130" y="3096266"/>
            <a:ext cx="1920295" cy="2561395"/>
          </a:xfrm>
          <a:prstGeom prst="rect">
            <a:avLst/>
          </a:prstGeom>
        </p:spPr>
      </p:pic>
      <p:sp>
        <p:nvSpPr>
          <p:cNvPr id="2" name="矩形 1">
            <a:extLst>
              <a:ext uri="{FF2B5EF4-FFF2-40B4-BE49-F238E27FC236}">
                <a16:creationId xmlns:a16="http://schemas.microsoft.com/office/drawing/2014/main" id="{469B6BFA-81C8-41CD-71A5-3F488C14B651}"/>
              </a:ext>
            </a:extLst>
          </p:cNvPr>
          <p:cNvSpPr/>
          <p:nvPr/>
        </p:nvSpPr>
        <p:spPr>
          <a:xfrm>
            <a:off x="636052" y="560433"/>
            <a:ext cx="3655180" cy="287783"/>
          </a:xfrm>
          <a:prstGeom prst="rect">
            <a:avLst/>
          </a:prstGeom>
          <a:solidFill>
            <a:srgbClr val="F2F2F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spd="slow" advClick="0" advTm="1000">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afterEffect">
                                  <p:stCondLst>
                                    <p:cond delay="0"/>
                                  </p:stCondLst>
                                  <p:childTnLst>
                                    <p:set>
                                      <p:cBhvr>
                                        <p:cTn id="6" dur="1" fill="hold">
                                          <p:stCondLst>
                                            <p:cond delay="0"/>
                                          </p:stCondLst>
                                        </p:cTn>
                                        <p:tgtEl>
                                          <p:spTgt spid="103"/>
                                        </p:tgtEl>
                                        <p:attrNameLst>
                                          <p:attrName>style.visibility</p:attrName>
                                        </p:attrNameLst>
                                      </p:cBhvr>
                                      <p:to>
                                        <p:strVal val="visible"/>
                                      </p:to>
                                    </p:set>
                                    <p:animEffect transition="in" filter="circle(in)">
                                      <p:cBhvr>
                                        <p:cTn id="7" dur="2000"/>
                                        <p:tgtEl>
                                          <p:spTgt spid="103"/>
                                        </p:tgtEl>
                                      </p:cBhvr>
                                    </p:animEffect>
                                  </p:childTnLst>
                                </p:cTn>
                              </p:par>
                            </p:childTnLst>
                          </p:cTn>
                        </p:par>
                        <p:par>
                          <p:cTn id="8" fill="hold">
                            <p:stCondLst>
                              <p:cond delay="2000"/>
                            </p:stCondLst>
                            <p:childTnLst>
                              <p:par>
                                <p:cTn id="9" presetID="6" presetClass="entr" presetSubtype="16" fill="hold" nodeType="afterEffect">
                                  <p:stCondLst>
                                    <p:cond delay="0"/>
                                  </p:stCondLst>
                                  <p:childTnLst>
                                    <p:set>
                                      <p:cBhvr>
                                        <p:cTn id="10" dur="1" fill="hold">
                                          <p:stCondLst>
                                            <p:cond delay="0"/>
                                          </p:stCondLst>
                                        </p:cTn>
                                        <p:tgtEl>
                                          <p:spTgt spid="104"/>
                                        </p:tgtEl>
                                        <p:attrNameLst>
                                          <p:attrName>style.visibility</p:attrName>
                                        </p:attrNameLst>
                                      </p:cBhvr>
                                      <p:to>
                                        <p:strVal val="visible"/>
                                      </p:to>
                                    </p:set>
                                    <p:animEffect transition="in" filter="circle(in)">
                                      <p:cBhvr>
                                        <p:cTn id="11" dur="2000"/>
                                        <p:tgtEl>
                                          <p:spTgt spid="104"/>
                                        </p:tgtEl>
                                      </p:cBhvr>
                                    </p:animEffect>
                                  </p:childTnLst>
                                </p:cTn>
                              </p:par>
                            </p:childTnLst>
                          </p:cTn>
                        </p:par>
                        <p:par>
                          <p:cTn id="12" fill="hold">
                            <p:stCondLst>
                              <p:cond delay="4000"/>
                            </p:stCondLst>
                            <p:childTnLst>
                              <p:par>
                                <p:cTn id="13" presetID="6" presetClass="entr" presetSubtype="16" fill="hold" grpId="0" nodeType="afterEffect">
                                  <p:stCondLst>
                                    <p:cond delay="0"/>
                                  </p:stCondLst>
                                  <p:childTnLst>
                                    <p:set>
                                      <p:cBhvr>
                                        <p:cTn id="14" dur="1" fill="hold">
                                          <p:stCondLst>
                                            <p:cond delay="0"/>
                                          </p:stCondLst>
                                        </p:cTn>
                                        <p:tgtEl>
                                          <p:spTgt spid="1048635"/>
                                        </p:tgtEl>
                                        <p:attrNameLst>
                                          <p:attrName>style.visibility</p:attrName>
                                        </p:attrNameLst>
                                      </p:cBhvr>
                                      <p:to>
                                        <p:strVal val="visible"/>
                                      </p:to>
                                    </p:set>
                                    <p:animEffect transition="in" filter="circle(in)">
                                      <p:cBhvr>
                                        <p:cTn id="15" dur="2000"/>
                                        <p:tgtEl>
                                          <p:spTgt spid="1048635"/>
                                        </p:tgtEl>
                                      </p:cBhvr>
                                    </p:animEffect>
                                  </p:childTnLst>
                                </p:cTn>
                              </p:par>
                            </p:childTnLst>
                          </p:cTn>
                        </p:par>
                        <p:par>
                          <p:cTn id="16" fill="hold">
                            <p:stCondLst>
                              <p:cond delay="6000"/>
                            </p:stCondLst>
                            <p:childTnLst>
                              <p:par>
                                <p:cTn id="17" presetID="6" presetClass="entr" presetSubtype="16" fill="hold" grpId="0" nodeType="afterEffect">
                                  <p:stCondLst>
                                    <p:cond delay="0"/>
                                  </p:stCondLst>
                                  <p:childTnLst>
                                    <p:set>
                                      <p:cBhvr>
                                        <p:cTn id="18" dur="1" fill="hold">
                                          <p:stCondLst>
                                            <p:cond delay="0"/>
                                          </p:stCondLst>
                                        </p:cTn>
                                        <p:tgtEl>
                                          <p:spTgt spid="1048636"/>
                                        </p:tgtEl>
                                        <p:attrNameLst>
                                          <p:attrName>style.visibility</p:attrName>
                                        </p:attrNameLst>
                                      </p:cBhvr>
                                      <p:to>
                                        <p:strVal val="visible"/>
                                      </p:to>
                                    </p:set>
                                    <p:animEffect transition="in" filter="circle(in)">
                                      <p:cBhvr>
                                        <p:cTn id="19" dur="2000"/>
                                        <p:tgtEl>
                                          <p:spTgt spid="1048636"/>
                                        </p:tgtEl>
                                      </p:cBhvr>
                                    </p:animEffect>
                                  </p:childTnLst>
                                </p:cTn>
                              </p:par>
                            </p:childTnLst>
                          </p:cTn>
                        </p:par>
                        <p:par>
                          <p:cTn id="20" fill="hold">
                            <p:stCondLst>
                              <p:cond delay="8000"/>
                            </p:stCondLst>
                            <p:childTnLst>
                              <p:par>
                                <p:cTn id="21" presetID="6" presetClass="entr" presetSubtype="16" fill="hold" grpId="0" nodeType="afterEffect">
                                  <p:stCondLst>
                                    <p:cond delay="0"/>
                                  </p:stCondLst>
                                  <p:childTnLst>
                                    <p:set>
                                      <p:cBhvr>
                                        <p:cTn id="22" dur="1" fill="hold">
                                          <p:stCondLst>
                                            <p:cond delay="0"/>
                                          </p:stCondLst>
                                        </p:cTn>
                                        <p:tgtEl>
                                          <p:spTgt spid="1048637"/>
                                        </p:tgtEl>
                                        <p:attrNameLst>
                                          <p:attrName>style.visibility</p:attrName>
                                        </p:attrNameLst>
                                      </p:cBhvr>
                                      <p:to>
                                        <p:strVal val="visible"/>
                                      </p:to>
                                    </p:set>
                                    <p:animEffect transition="in" filter="circle(in)">
                                      <p:cBhvr>
                                        <p:cTn id="23" dur="2000"/>
                                        <p:tgtEl>
                                          <p:spTgt spid="1048637"/>
                                        </p:tgtEl>
                                      </p:cBhvr>
                                    </p:animEffect>
                                  </p:childTnLst>
                                </p:cTn>
                              </p:par>
                            </p:childTnLst>
                          </p:cTn>
                        </p:par>
                        <p:par>
                          <p:cTn id="24" fill="hold">
                            <p:stCondLst>
                              <p:cond delay="10000"/>
                            </p:stCondLst>
                            <p:childTnLst>
                              <p:par>
                                <p:cTn id="25" presetID="6" presetClass="entr" presetSubtype="16" fill="hold" nodeType="afterEffect">
                                  <p:stCondLst>
                                    <p:cond delay="0"/>
                                  </p:stCondLst>
                                  <p:childTnLst>
                                    <p:set>
                                      <p:cBhvr>
                                        <p:cTn id="26" dur="1" fill="hold">
                                          <p:stCondLst>
                                            <p:cond delay="0"/>
                                          </p:stCondLst>
                                        </p:cTn>
                                        <p:tgtEl>
                                          <p:spTgt spid="3145728"/>
                                        </p:tgtEl>
                                        <p:attrNameLst>
                                          <p:attrName>style.visibility</p:attrName>
                                        </p:attrNameLst>
                                      </p:cBhvr>
                                      <p:to>
                                        <p:strVal val="visible"/>
                                      </p:to>
                                    </p:set>
                                    <p:animEffect transition="in" filter="circle(in)">
                                      <p:cBhvr>
                                        <p:cTn id="27" dur="2000"/>
                                        <p:tgtEl>
                                          <p:spTgt spid="31457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35" grpId="0" animBg="1"/>
      <p:bldP spid="1048636" grpId="0" animBg="1"/>
      <p:bldP spid="104863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159" name="图片 5" descr="图片包含 游戏机, 光盘  描述已自动生成"/>
          <p:cNvPicPr>
            <a:picLocks noChangeAspect="1"/>
          </p:cNvPicPr>
          <p:nvPr/>
        </p:nvPicPr>
        <p:blipFill rotWithShape="1">
          <a:blip r:embed="rId3" cstate="print"/>
          <a:srcRect l="31004" t="43333" r="34056" b="2898"/>
          <a:stretch>
            <a:fillRect/>
          </a:stretch>
        </p:blipFill>
        <p:spPr>
          <a:xfrm>
            <a:off x="8247185" y="-1"/>
            <a:ext cx="3944815" cy="3913171"/>
          </a:xfrm>
          <a:prstGeom prst="rect">
            <a:avLst/>
          </a:prstGeom>
        </p:spPr>
      </p:pic>
      <p:grpSp>
        <p:nvGrpSpPr>
          <p:cNvPr id="108" name="组合 6"/>
          <p:cNvGrpSpPr/>
          <p:nvPr/>
        </p:nvGrpSpPr>
        <p:grpSpPr>
          <a:xfrm>
            <a:off x="707301" y="1916748"/>
            <a:ext cx="1958422" cy="1846528"/>
            <a:chOff x="-339670" y="4752265"/>
            <a:chExt cx="1958422" cy="1846528"/>
          </a:xfrm>
        </p:grpSpPr>
        <p:sp>
          <p:nvSpPr>
            <p:cNvPr id="1048642" name="文本框 7"/>
            <p:cNvSpPr txBox="1"/>
            <p:nvPr/>
          </p:nvSpPr>
          <p:spPr>
            <a:xfrm>
              <a:off x="-339670" y="4752265"/>
              <a:ext cx="1210588" cy="362343"/>
            </a:xfrm>
            <a:prstGeom prst="rect">
              <a:avLst/>
            </a:prstGeom>
            <a:noFill/>
          </p:spPr>
          <p:txBody>
            <a:bodyPr wrap="none" rtlCol="0">
              <a:spAutoFit/>
            </a:bodyPr>
            <a:lstStyle/>
            <a:p>
              <a:pPr>
                <a:lnSpc>
                  <a:spcPct val="120000"/>
                </a:lnSpc>
              </a:pPr>
              <a:r>
                <a:rPr lang="zh-CN" altLang="en-US" sz="1600" dirty="0">
                  <a:solidFill>
                    <a:srgbClr val="C00000"/>
                  </a:solidFill>
                  <a:cs typeface="+mn-ea"/>
                  <a:sym typeface="+mn-lt"/>
                </a:rPr>
                <a:t>设计思路：</a:t>
              </a:r>
            </a:p>
          </p:txBody>
        </p:sp>
        <p:sp>
          <p:nvSpPr>
            <p:cNvPr id="1048643" name="文本框 8"/>
            <p:cNvSpPr txBox="1"/>
            <p:nvPr/>
          </p:nvSpPr>
          <p:spPr>
            <a:xfrm>
              <a:off x="-339670" y="5056319"/>
              <a:ext cx="1958422" cy="1542474"/>
            </a:xfrm>
            <a:prstGeom prst="rect">
              <a:avLst/>
            </a:prstGeom>
            <a:noFill/>
          </p:spPr>
          <p:txBody>
            <a:bodyPr wrap="square" rtlCol="0">
              <a:spAutoFit/>
            </a:bodyPr>
            <a:lstStyle>
              <a:defPPr>
                <a:defRPr lang="zh-CN"/>
              </a:defPPr>
              <a:lvl1pPr>
                <a:lnSpc>
                  <a:spcPct val="120000"/>
                </a:lnSpc>
                <a:defRPr sz="1200"/>
              </a:lvl1pPr>
            </a:lstStyle>
            <a:p>
              <a:r>
                <a:rPr lang="en-US" altLang="zh-CN" sz="1600" dirty="0">
                  <a:solidFill>
                    <a:schemeClr val="accent2"/>
                  </a:solidFill>
                  <a:cs typeface="+mn-ea"/>
                  <a:sym typeface="+mn-lt"/>
                </a:rPr>
                <a:t>1.</a:t>
              </a:r>
              <a:r>
                <a:rPr lang="zh-CN" altLang="en-US" sz="1600" dirty="0">
                  <a:solidFill>
                    <a:schemeClr val="accent2"/>
                  </a:solidFill>
                  <a:cs typeface="+mn-ea"/>
                  <a:sym typeface="+mn-lt"/>
                </a:rPr>
                <a:t>自动提供计算思路</a:t>
              </a:r>
              <a:endParaRPr lang="en-US" altLang="zh-CN" sz="1600" dirty="0">
                <a:solidFill>
                  <a:schemeClr val="accent2"/>
                </a:solidFill>
                <a:cs typeface="+mn-ea"/>
                <a:sym typeface="+mn-lt"/>
              </a:endParaRPr>
            </a:p>
            <a:p>
              <a:r>
                <a:rPr lang="en-US" altLang="zh-CN" sz="1600" dirty="0">
                  <a:solidFill>
                    <a:schemeClr val="accent2"/>
                  </a:solidFill>
                  <a:cs typeface="+mn-ea"/>
                  <a:sym typeface="+mn-lt"/>
                </a:rPr>
                <a:t>2.</a:t>
              </a:r>
              <a:r>
                <a:rPr lang="zh-CN" altLang="en-US" sz="1600" dirty="0">
                  <a:solidFill>
                    <a:schemeClr val="accent2"/>
                  </a:solidFill>
                  <a:cs typeface="+mn-ea"/>
                  <a:sym typeface="+mn-lt"/>
                </a:rPr>
                <a:t>根据需求提供计算过程及结果</a:t>
              </a:r>
              <a:endParaRPr lang="en-US" altLang="zh-CN" sz="1600" dirty="0">
                <a:solidFill>
                  <a:schemeClr val="accent2"/>
                </a:solidFill>
                <a:cs typeface="+mn-ea"/>
                <a:sym typeface="+mn-lt"/>
              </a:endParaRPr>
            </a:p>
            <a:p>
              <a:r>
                <a:rPr lang="en-US" altLang="zh-CN" sz="1600" dirty="0">
                  <a:solidFill>
                    <a:schemeClr val="accent2"/>
                  </a:solidFill>
                  <a:cs typeface="+mn-ea"/>
                  <a:sym typeface="+mn-lt"/>
                </a:rPr>
                <a:t>3.</a:t>
              </a:r>
              <a:r>
                <a:rPr lang="zh-CN" altLang="en-US" sz="1600" dirty="0">
                  <a:solidFill>
                    <a:schemeClr val="accent2"/>
                  </a:solidFill>
                  <a:cs typeface="+mn-ea"/>
                  <a:sym typeface="+mn-lt"/>
                </a:rPr>
                <a:t>可视化展示</a:t>
              </a:r>
              <a:endParaRPr lang="en-US" altLang="zh-CN" sz="1600" dirty="0">
                <a:solidFill>
                  <a:schemeClr val="accent2"/>
                </a:solidFill>
                <a:cs typeface="+mn-ea"/>
                <a:sym typeface="+mn-lt"/>
              </a:endParaRPr>
            </a:p>
          </p:txBody>
        </p:sp>
      </p:grpSp>
      <p:grpSp>
        <p:nvGrpSpPr>
          <p:cNvPr id="109" name="组合 12"/>
          <p:cNvGrpSpPr/>
          <p:nvPr/>
        </p:nvGrpSpPr>
        <p:grpSpPr>
          <a:xfrm>
            <a:off x="2941018" y="4282303"/>
            <a:ext cx="3790212" cy="1361852"/>
            <a:chOff x="1289536" y="4704238"/>
            <a:chExt cx="3790212" cy="1361852"/>
          </a:xfrm>
        </p:grpSpPr>
        <p:sp>
          <p:nvSpPr>
            <p:cNvPr id="1048644" name="文本框 13"/>
            <p:cNvSpPr txBox="1"/>
            <p:nvPr/>
          </p:nvSpPr>
          <p:spPr>
            <a:xfrm>
              <a:off x="1289536" y="4704238"/>
              <a:ext cx="1402080" cy="457200"/>
            </a:xfrm>
            <a:prstGeom prst="rect">
              <a:avLst/>
            </a:prstGeom>
            <a:noFill/>
          </p:spPr>
          <p:txBody>
            <a:bodyPr wrap="none" rtlCol="0">
              <a:spAutoFit/>
            </a:bodyPr>
            <a:lstStyle/>
            <a:p>
              <a:pPr>
                <a:lnSpc>
                  <a:spcPct val="120000"/>
                </a:lnSpc>
              </a:pPr>
              <a:r>
                <a:rPr lang="zh-CN" altLang="en-US" sz="2000" dirty="0">
                  <a:solidFill>
                    <a:srgbClr val="2B859C"/>
                  </a:solidFill>
                  <a:cs typeface="+mn-ea"/>
                  <a:sym typeface="+mn-lt"/>
                </a:rPr>
                <a:t>解决方案</a:t>
              </a:r>
              <a:r>
                <a:rPr lang="zh-CN" altLang="en-US" sz="1600" dirty="0">
                  <a:solidFill>
                    <a:schemeClr val="accent2"/>
                  </a:solidFill>
                  <a:cs typeface="+mn-ea"/>
                  <a:sym typeface="+mn-lt"/>
                </a:rPr>
                <a:t>：</a:t>
              </a:r>
            </a:p>
          </p:txBody>
        </p:sp>
        <p:sp>
          <p:nvSpPr>
            <p:cNvPr id="1048645" name="文本框 14"/>
            <p:cNvSpPr txBox="1"/>
            <p:nvPr/>
          </p:nvSpPr>
          <p:spPr>
            <a:xfrm>
              <a:off x="1289536" y="5112816"/>
              <a:ext cx="3790212" cy="953274"/>
            </a:xfrm>
            <a:prstGeom prst="rect">
              <a:avLst/>
            </a:prstGeom>
            <a:noFill/>
          </p:spPr>
          <p:txBody>
            <a:bodyPr wrap="square" rtlCol="0">
              <a:spAutoFit/>
            </a:bodyPr>
            <a:lstStyle>
              <a:defPPr>
                <a:defRPr lang="zh-CN"/>
              </a:defPPr>
              <a:lvl1pPr>
                <a:lnSpc>
                  <a:spcPct val="120000"/>
                </a:lnSpc>
                <a:defRPr sz="1200"/>
              </a:lvl1pPr>
            </a:lstStyle>
            <a:p>
              <a:r>
                <a:rPr lang="zh-CN" altLang="en-US" sz="1600" dirty="0">
                  <a:solidFill>
                    <a:schemeClr val="accent2"/>
                  </a:solidFill>
                  <a:cs typeface="+mn-ea"/>
                  <a:sym typeface="+mn-lt"/>
                </a:rPr>
                <a:t>在网络平台上进行统计学计算，即可获得对应的</a:t>
              </a:r>
              <a:r>
                <a:rPr lang="zh-CN" altLang="en-US" sz="1600" dirty="0">
                  <a:solidFill>
                    <a:schemeClr val="accent2"/>
                  </a:solidFill>
                  <a:highlight>
                    <a:srgbClr val="FFFF00"/>
                  </a:highlight>
                  <a:cs typeface="+mn-ea"/>
                  <a:sym typeface="+mn-lt"/>
                </a:rPr>
                <a:t>公式与运算过程、计算结果</a:t>
              </a:r>
              <a:endParaRPr lang="en-US" altLang="zh-CN" sz="1600" dirty="0">
                <a:solidFill>
                  <a:schemeClr val="accent2"/>
                </a:solidFill>
                <a:highlight>
                  <a:srgbClr val="FFFF00"/>
                </a:highlight>
                <a:cs typeface="+mn-ea"/>
                <a:sym typeface="+mn-lt"/>
              </a:endParaRPr>
            </a:p>
            <a:p>
              <a:r>
                <a:rPr lang="zh-CN" altLang="en-US" sz="1600" dirty="0">
                  <a:solidFill>
                    <a:schemeClr val="accent2"/>
                  </a:solidFill>
                  <a:cs typeface="+mn-ea"/>
                  <a:sym typeface="+mn-lt"/>
                </a:rPr>
                <a:t>即：</a:t>
              </a:r>
            </a:p>
          </p:txBody>
        </p:sp>
      </p:grpSp>
      <p:sp>
        <p:nvSpPr>
          <p:cNvPr id="1048646" name="Shape 2525"/>
          <p:cNvSpPr/>
          <p:nvPr/>
        </p:nvSpPr>
        <p:spPr>
          <a:xfrm>
            <a:off x="2516379" y="4392193"/>
            <a:ext cx="298688" cy="298688"/>
          </a:xfrm>
          <a:custGeom>
            <a:avLst/>
            <a:gdLst/>
            <a:ahLst/>
            <a:cxnLst>
              <a:cxn ang="0">
                <a:pos x="wd2" y="hd2"/>
              </a:cxn>
              <a:cxn ang="5400000">
                <a:pos x="wd2" y="hd2"/>
              </a:cxn>
              <a:cxn ang="10800000">
                <a:pos x="wd2" y="hd2"/>
              </a:cxn>
              <a:cxn ang="16200000">
                <a:pos x="wd2" y="hd2"/>
              </a:cxn>
            </a:cxnLst>
            <a:rect l="0" t="0" r="r" b="b"/>
            <a:pathLst>
              <a:path w="21600" h="21600" extrusionOk="0">
                <a:moveTo>
                  <a:pt x="11291" y="17673"/>
                </a:moveTo>
                <a:cubicBezTo>
                  <a:pt x="11562" y="17673"/>
                  <a:pt x="11782" y="17453"/>
                  <a:pt x="11782" y="17182"/>
                </a:cubicBezTo>
                <a:cubicBezTo>
                  <a:pt x="11782" y="16911"/>
                  <a:pt x="11562" y="16691"/>
                  <a:pt x="11291" y="16691"/>
                </a:cubicBezTo>
                <a:cubicBezTo>
                  <a:pt x="11020" y="16691"/>
                  <a:pt x="10800" y="16911"/>
                  <a:pt x="10800" y="17182"/>
                </a:cubicBezTo>
                <a:cubicBezTo>
                  <a:pt x="10800" y="17453"/>
                  <a:pt x="11020" y="17673"/>
                  <a:pt x="11291" y="17673"/>
                </a:cubicBezTo>
                <a:moveTo>
                  <a:pt x="17673" y="18655"/>
                </a:moveTo>
                <a:lnTo>
                  <a:pt x="13745" y="18655"/>
                </a:lnTo>
                <a:lnTo>
                  <a:pt x="13745" y="12273"/>
                </a:lnTo>
                <a:cubicBezTo>
                  <a:pt x="13745" y="12002"/>
                  <a:pt x="13525" y="11782"/>
                  <a:pt x="13255" y="11782"/>
                </a:cubicBezTo>
                <a:lnTo>
                  <a:pt x="8345" y="11782"/>
                </a:lnTo>
                <a:cubicBezTo>
                  <a:pt x="8075" y="11782"/>
                  <a:pt x="7855" y="12002"/>
                  <a:pt x="7855" y="12273"/>
                </a:cubicBezTo>
                <a:lnTo>
                  <a:pt x="7855" y="18655"/>
                </a:lnTo>
                <a:lnTo>
                  <a:pt x="3927" y="18655"/>
                </a:lnTo>
                <a:lnTo>
                  <a:pt x="3927" y="8058"/>
                </a:lnTo>
                <a:lnTo>
                  <a:pt x="10800" y="1185"/>
                </a:lnTo>
                <a:lnTo>
                  <a:pt x="17673" y="8058"/>
                </a:lnTo>
                <a:cubicBezTo>
                  <a:pt x="17673" y="8058"/>
                  <a:pt x="17673" y="18655"/>
                  <a:pt x="17673" y="18655"/>
                </a:cubicBezTo>
                <a:close/>
                <a:moveTo>
                  <a:pt x="17673" y="20618"/>
                </a:moveTo>
                <a:lnTo>
                  <a:pt x="13745" y="20618"/>
                </a:lnTo>
                <a:lnTo>
                  <a:pt x="13745" y="19636"/>
                </a:lnTo>
                <a:lnTo>
                  <a:pt x="17673" y="19636"/>
                </a:lnTo>
                <a:cubicBezTo>
                  <a:pt x="17673" y="19636"/>
                  <a:pt x="17673" y="20618"/>
                  <a:pt x="17673" y="20618"/>
                </a:cubicBezTo>
                <a:close/>
                <a:moveTo>
                  <a:pt x="12764" y="20618"/>
                </a:moveTo>
                <a:lnTo>
                  <a:pt x="8836" y="20618"/>
                </a:lnTo>
                <a:lnTo>
                  <a:pt x="8836" y="12764"/>
                </a:lnTo>
                <a:lnTo>
                  <a:pt x="12764" y="12764"/>
                </a:lnTo>
                <a:cubicBezTo>
                  <a:pt x="12764" y="12764"/>
                  <a:pt x="12764" y="20618"/>
                  <a:pt x="12764" y="20618"/>
                </a:cubicBezTo>
                <a:close/>
                <a:moveTo>
                  <a:pt x="7855" y="20618"/>
                </a:moveTo>
                <a:lnTo>
                  <a:pt x="3927" y="20618"/>
                </a:lnTo>
                <a:lnTo>
                  <a:pt x="3927" y="19636"/>
                </a:lnTo>
                <a:lnTo>
                  <a:pt x="7855" y="19636"/>
                </a:lnTo>
                <a:cubicBezTo>
                  <a:pt x="7855" y="19636"/>
                  <a:pt x="7855" y="20618"/>
                  <a:pt x="7855" y="20618"/>
                </a:cubicBezTo>
                <a:close/>
                <a:moveTo>
                  <a:pt x="14727" y="1964"/>
                </a:moveTo>
                <a:lnTo>
                  <a:pt x="16691" y="1964"/>
                </a:lnTo>
                <a:lnTo>
                  <a:pt x="16691" y="5688"/>
                </a:lnTo>
                <a:lnTo>
                  <a:pt x="14727" y="3724"/>
                </a:lnTo>
                <a:cubicBezTo>
                  <a:pt x="14727" y="3724"/>
                  <a:pt x="14727" y="1964"/>
                  <a:pt x="14727" y="1964"/>
                </a:cubicBezTo>
                <a:close/>
                <a:moveTo>
                  <a:pt x="21456" y="10453"/>
                </a:moveTo>
                <a:lnTo>
                  <a:pt x="17673" y="6670"/>
                </a:lnTo>
                <a:lnTo>
                  <a:pt x="17673" y="1473"/>
                </a:lnTo>
                <a:cubicBezTo>
                  <a:pt x="17673" y="1202"/>
                  <a:pt x="17453" y="982"/>
                  <a:pt x="17182" y="982"/>
                </a:cubicBezTo>
                <a:lnTo>
                  <a:pt x="14236" y="982"/>
                </a:lnTo>
                <a:cubicBezTo>
                  <a:pt x="13966" y="982"/>
                  <a:pt x="13745" y="1202"/>
                  <a:pt x="13745" y="1473"/>
                </a:cubicBezTo>
                <a:lnTo>
                  <a:pt x="13745" y="2742"/>
                </a:lnTo>
                <a:lnTo>
                  <a:pt x="11147" y="144"/>
                </a:lnTo>
                <a:cubicBezTo>
                  <a:pt x="11058" y="55"/>
                  <a:pt x="10935" y="0"/>
                  <a:pt x="10800" y="0"/>
                </a:cubicBezTo>
                <a:cubicBezTo>
                  <a:pt x="10665" y="0"/>
                  <a:pt x="10542" y="55"/>
                  <a:pt x="10453" y="144"/>
                </a:cubicBezTo>
                <a:lnTo>
                  <a:pt x="144" y="10453"/>
                </a:lnTo>
                <a:cubicBezTo>
                  <a:pt x="55" y="10542"/>
                  <a:pt x="0" y="10665"/>
                  <a:pt x="0" y="10800"/>
                </a:cubicBezTo>
                <a:cubicBezTo>
                  <a:pt x="0" y="11072"/>
                  <a:pt x="220" y="11291"/>
                  <a:pt x="491" y="11291"/>
                </a:cubicBezTo>
                <a:cubicBezTo>
                  <a:pt x="626" y="11291"/>
                  <a:pt x="749" y="11236"/>
                  <a:pt x="838" y="11147"/>
                </a:cubicBezTo>
                <a:lnTo>
                  <a:pt x="2945" y="9040"/>
                </a:lnTo>
                <a:lnTo>
                  <a:pt x="2945" y="21109"/>
                </a:lnTo>
                <a:cubicBezTo>
                  <a:pt x="2945" y="21381"/>
                  <a:pt x="3166" y="21600"/>
                  <a:pt x="3436" y="21600"/>
                </a:cubicBezTo>
                <a:lnTo>
                  <a:pt x="18164" y="21600"/>
                </a:lnTo>
                <a:cubicBezTo>
                  <a:pt x="18434" y="21600"/>
                  <a:pt x="18655" y="21381"/>
                  <a:pt x="18655" y="21109"/>
                </a:cubicBezTo>
                <a:lnTo>
                  <a:pt x="18655" y="9040"/>
                </a:lnTo>
                <a:lnTo>
                  <a:pt x="20762" y="11147"/>
                </a:lnTo>
                <a:cubicBezTo>
                  <a:pt x="20851" y="11236"/>
                  <a:pt x="20974" y="11291"/>
                  <a:pt x="21109" y="11291"/>
                </a:cubicBezTo>
                <a:cubicBezTo>
                  <a:pt x="21380" y="11291"/>
                  <a:pt x="21600" y="11072"/>
                  <a:pt x="21600" y="10800"/>
                </a:cubicBezTo>
                <a:cubicBezTo>
                  <a:pt x="21600" y="10665"/>
                  <a:pt x="21545" y="10542"/>
                  <a:pt x="21456" y="10453"/>
                </a:cubicBezTo>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dirty="0">
              <a:cs typeface="+mn-ea"/>
              <a:sym typeface="+mn-lt"/>
            </a:endParaRPr>
          </a:p>
        </p:txBody>
      </p:sp>
      <p:sp>
        <p:nvSpPr>
          <p:cNvPr id="1048647" name="Shape 2587"/>
          <p:cNvSpPr/>
          <p:nvPr/>
        </p:nvSpPr>
        <p:spPr>
          <a:xfrm>
            <a:off x="476750" y="1835654"/>
            <a:ext cx="298688" cy="298688"/>
          </a:xfrm>
          <a:custGeom>
            <a:avLst/>
            <a:gdLst/>
            <a:ahLst/>
            <a:cxnLst>
              <a:cxn ang="0">
                <a:pos x="wd2" y="hd2"/>
              </a:cxn>
              <a:cxn ang="5400000">
                <a:pos x="wd2" y="hd2"/>
              </a:cxn>
              <a:cxn ang="10800000">
                <a:pos x="wd2" y="hd2"/>
              </a:cxn>
              <a:cxn ang="16200000">
                <a:pos x="wd2" y="hd2"/>
              </a:cxn>
            </a:cxnLst>
            <a:rect l="0" t="0" r="r" b="b"/>
            <a:pathLst>
              <a:path w="21600" h="21600" extrusionOk="0">
                <a:moveTo>
                  <a:pt x="12281" y="19846"/>
                </a:moveTo>
                <a:lnTo>
                  <a:pt x="9413" y="12882"/>
                </a:lnTo>
                <a:lnTo>
                  <a:pt x="19655" y="2640"/>
                </a:lnTo>
                <a:cubicBezTo>
                  <a:pt x="19655" y="2640"/>
                  <a:pt x="12281" y="19846"/>
                  <a:pt x="12281" y="19846"/>
                </a:cubicBezTo>
                <a:close/>
                <a:moveTo>
                  <a:pt x="1755" y="9320"/>
                </a:moveTo>
                <a:lnTo>
                  <a:pt x="18960" y="1945"/>
                </a:lnTo>
                <a:lnTo>
                  <a:pt x="8719" y="12187"/>
                </a:lnTo>
                <a:cubicBezTo>
                  <a:pt x="8719" y="12187"/>
                  <a:pt x="1755" y="9320"/>
                  <a:pt x="1755" y="9320"/>
                </a:cubicBezTo>
                <a:close/>
                <a:moveTo>
                  <a:pt x="21600" y="491"/>
                </a:moveTo>
                <a:cubicBezTo>
                  <a:pt x="21600" y="220"/>
                  <a:pt x="21380" y="0"/>
                  <a:pt x="21109" y="0"/>
                </a:cubicBezTo>
                <a:cubicBezTo>
                  <a:pt x="21034" y="0"/>
                  <a:pt x="20964" y="20"/>
                  <a:pt x="20900" y="52"/>
                </a:cubicBezTo>
                <a:lnTo>
                  <a:pt x="20898" y="48"/>
                </a:lnTo>
                <a:lnTo>
                  <a:pt x="302" y="8875"/>
                </a:lnTo>
                <a:cubicBezTo>
                  <a:pt x="301" y="8875"/>
                  <a:pt x="299" y="8876"/>
                  <a:pt x="297" y="8877"/>
                </a:cubicBezTo>
                <a:lnTo>
                  <a:pt x="280" y="8885"/>
                </a:lnTo>
                <a:lnTo>
                  <a:pt x="281" y="8887"/>
                </a:lnTo>
                <a:cubicBezTo>
                  <a:pt x="116" y="8967"/>
                  <a:pt x="0" y="9132"/>
                  <a:pt x="0" y="9327"/>
                </a:cubicBezTo>
                <a:cubicBezTo>
                  <a:pt x="0" y="9550"/>
                  <a:pt x="151" y="9731"/>
                  <a:pt x="355" y="9791"/>
                </a:cubicBezTo>
                <a:lnTo>
                  <a:pt x="353" y="9799"/>
                </a:lnTo>
                <a:lnTo>
                  <a:pt x="8462" y="13138"/>
                </a:lnTo>
                <a:lnTo>
                  <a:pt x="11801" y="21248"/>
                </a:lnTo>
                <a:lnTo>
                  <a:pt x="11809" y="21245"/>
                </a:lnTo>
                <a:cubicBezTo>
                  <a:pt x="11869" y="21449"/>
                  <a:pt x="12050" y="21600"/>
                  <a:pt x="12273" y="21600"/>
                </a:cubicBezTo>
                <a:cubicBezTo>
                  <a:pt x="12468" y="21600"/>
                  <a:pt x="12634" y="21484"/>
                  <a:pt x="12713" y="21319"/>
                </a:cubicBezTo>
                <a:lnTo>
                  <a:pt x="12716" y="21320"/>
                </a:lnTo>
                <a:lnTo>
                  <a:pt x="12723" y="21303"/>
                </a:lnTo>
                <a:cubicBezTo>
                  <a:pt x="12724" y="21301"/>
                  <a:pt x="12725" y="21300"/>
                  <a:pt x="12725" y="21298"/>
                </a:cubicBezTo>
                <a:lnTo>
                  <a:pt x="21553" y="702"/>
                </a:lnTo>
                <a:lnTo>
                  <a:pt x="21547" y="699"/>
                </a:lnTo>
                <a:cubicBezTo>
                  <a:pt x="21578" y="636"/>
                  <a:pt x="21600" y="567"/>
                  <a:pt x="21600" y="491"/>
                </a:cubicBezTo>
                <a:moveTo>
                  <a:pt x="7855" y="16200"/>
                </a:moveTo>
                <a:cubicBezTo>
                  <a:pt x="7719" y="16200"/>
                  <a:pt x="7596" y="16255"/>
                  <a:pt x="7507" y="16344"/>
                </a:cubicBezTo>
                <a:lnTo>
                  <a:pt x="6035" y="17817"/>
                </a:lnTo>
                <a:cubicBezTo>
                  <a:pt x="5946" y="17905"/>
                  <a:pt x="5891" y="18029"/>
                  <a:pt x="5891" y="18164"/>
                </a:cubicBezTo>
                <a:cubicBezTo>
                  <a:pt x="5891" y="18435"/>
                  <a:pt x="6111" y="18655"/>
                  <a:pt x="6382" y="18655"/>
                </a:cubicBezTo>
                <a:cubicBezTo>
                  <a:pt x="6517" y="18655"/>
                  <a:pt x="6640" y="18600"/>
                  <a:pt x="6729" y="18511"/>
                </a:cubicBezTo>
                <a:lnTo>
                  <a:pt x="8202" y="17038"/>
                </a:lnTo>
                <a:cubicBezTo>
                  <a:pt x="8291" y="16950"/>
                  <a:pt x="8345" y="16827"/>
                  <a:pt x="8345" y="16691"/>
                </a:cubicBezTo>
                <a:cubicBezTo>
                  <a:pt x="8345" y="16420"/>
                  <a:pt x="8126" y="16200"/>
                  <a:pt x="7855" y="16200"/>
                </a:cubicBezTo>
                <a:moveTo>
                  <a:pt x="7855" y="14237"/>
                </a:moveTo>
                <a:cubicBezTo>
                  <a:pt x="7855" y="13966"/>
                  <a:pt x="7635" y="13745"/>
                  <a:pt x="7364" y="13745"/>
                </a:cubicBezTo>
                <a:cubicBezTo>
                  <a:pt x="7228" y="13745"/>
                  <a:pt x="7105" y="13801"/>
                  <a:pt x="7017" y="13889"/>
                </a:cubicBezTo>
                <a:lnTo>
                  <a:pt x="2107" y="18798"/>
                </a:lnTo>
                <a:cubicBezTo>
                  <a:pt x="2019" y="18888"/>
                  <a:pt x="1964" y="19011"/>
                  <a:pt x="1964" y="19145"/>
                </a:cubicBezTo>
                <a:cubicBezTo>
                  <a:pt x="1964" y="19417"/>
                  <a:pt x="2184" y="19636"/>
                  <a:pt x="2455" y="19636"/>
                </a:cubicBezTo>
                <a:cubicBezTo>
                  <a:pt x="2590" y="19636"/>
                  <a:pt x="2713" y="19582"/>
                  <a:pt x="2802" y="19493"/>
                </a:cubicBezTo>
                <a:lnTo>
                  <a:pt x="7711" y="14583"/>
                </a:lnTo>
                <a:cubicBezTo>
                  <a:pt x="7800" y="14495"/>
                  <a:pt x="7855" y="14372"/>
                  <a:pt x="7855" y="14237"/>
                </a:cubicBezTo>
                <a:moveTo>
                  <a:pt x="4765" y="14583"/>
                </a:moveTo>
                <a:lnTo>
                  <a:pt x="5256" y="14093"/>
                </a:lnTo>
                <a:cubicBezTo>
                  <a:pt x="5345" y="14004"/>
                  <a:pt x="5400" y="13881"/>
                  <a:pt x="5400" y="13745"/>
                </a:cubicBezTo>
                <a:cubicBezTo>
                  <a:pt x="5400" y="13475"/>
                  <a:pt x="5180" y="13255"/>
                  <a:pt x="4909" y="13255"/>
                </a:cubicBezTo>
                <a:cubicBezTo>
                  <a:pt x="4774" y="13255"/>
                  <a:pt x="4651" y="13310"/>
                  <a:pt x="4562" y="13398"/>
                </a:cubicBezTo>
                <a:lnTo>
                  <a:pt x="4071" y="13889"/>
                </a:lnTo>
                <a:cubicBezTo>
                  <a:pt x="3982" y="13979"/>
                  <a:pt x="3927" y="14101"/>
                  <a:pt x="3927" y="14237"/>
                </a:cubicBezTo>
                <a:cubicBezTo>
                  <a:pt x="3927" y="14507"/>
                  <a:pt x="4147" y="14727"/>
                  <a:pt x="4418" y="14727"/>
                </a:cubicBezTo>
                <a:cubicBezTo>
                  <a:pt x="4554" y="14727"/>
                  <a:pt x="4676" y="14673"/>
                  <a:pt x="4765" y="14583"/>
                </a:cubicBezTo>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dirty="0">
              <a:cs typeface="+mn-ea"/>
              <a:sym typeface="+mn-lt"/>
            </a:endParaRPr>
          </a:p>
        </p:txBody>
      </p:sp>
      <p:sp>
        <p:nvSpPr>
          <p:cNvPr id="1048648" name="文本框 19"/>
          <p:cNvSpPr txBox="1"/>
          <p:nvPr/>
        </p:nvSpPr>
        <p:spPr>
          <a:xfrm>
            <a:off x="775438" y="927535"/>
            <a:ext cx="5388699" cy="594359"/>
          </a:xfrm>
          <a:prstGeom prst="rect">
            <a:avLst/>
          </a:prstGeom>
          <a:noFill/>
        </p:spPr>
        <p:txBody>
          <a:bodyPr wrap="square" rtlCol="0">
            <a:spAutoFit/>
          </a:bodyPr>
          <a:lstStyle/>
          <a:p>
            <a:pPr>
              <a:lnSpc>
                <a:spcPct val="120000"/>
              </a:lnSpc>
            </a:pPr>
            <a:r>
              <a:rPr lang="zh-CN" altLang="en-US" sz="2800" b="1" dirty="0">
                <a:solidFill>
                  <a:schemeClr val="accent1"/>
                </a:solidFill>
                <a:cs typeface="+mn-ea"/>
                <a:sym typeface="+mn-lt"/>
              </a:rPr>
              <a:t>设计创意</a:t>
            </a:r>
          </a:p>
        </p:txBody>
      </p:sp>
      <p:cxnSp>
        <p:nvCxnSpPr>
          <p:cNvPr id="3145729" name="直接连接符 20"/>
          <p:cNvCxnSpPr>
            <a:cxnSpLocks/>
          </p:cNvCxnSpPr>
          <p:nvPr/>
        </p:nvCxnSpPr>
        <p:spPr>
          <a:xfrm>
            <a:off x="1485204" y="1566305"/>
            <a:ext cx="698587"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048649" name="文本框 22"/>
          <p:cNvSpPr txBox="1"/>
          <p:nvPr/>
        </p:nvSpPr>
        <p:spPr>
          <a:xfrm>
            <a:off x="2665723" y="5904724"/>
            <a:ext cx="5770339" cy="461665"/>
          </a:xfrm>
          <a:prstGeom prst="rect">
            <a:avLst/>
          </a:prstGeom>
          <a:noFill/>
        </p:spPr>
        <p:txBody>
          <a:bodyPr wrap="square" rtlCol="0">
            <a:spAutoFit/>
          </a:bodyPr>
          <a:lstStyle/>
          <a:p>
            <a:r>
              <a:rPr kumimoji="0" lang="zh-CN" altLang="en-US" sz="2400" b="1" i="0" u="none" strike="noStrike" kern="1200" cap="none" spc="0" normalizeH="0" baseline="0" noProof="0" dirty="0">
                <a:ln>
                  <a:noFill/>
                </a:ln>
                <a:solidFill>
                  <a:srgbClr val="254F7F"/>
                </a:solidFill>
                <a:effectLst/>
                <a:uLnTx/>
                <a:uFillTx/>
                <a:latin typeface="Arial"/>
                <a:ea typeface="微软雅黑"/>
                <a:cs typeface="+mn-ea"/>
                <a:sym typeface="+mn-lt"/>
              </a:rPr>
              <a:t>面向统计学的数据计算可视化分析平台</a:t>
            </a:r>
          </a:p>
        </p:txBody>
      </p:sp>
      <p:pic>
        <p:nvPicPr>
          <p:cNvPr id="2097161" name="图片 1"/>
          <p:cNvPicPr>
            <a:picLocks noChangeAspect="1"/>
          </p:cNvPicPr>
          <p:nvPr/>
        </p:nvPicPr>
        <p:blipFill>
          <a:blip r:embed="rId4"/>
          <a:stretch>
            <a:fillRect/>
          </a:stretch>
        </p:blipFill>
        <p:spPr>
          <a:xfrm>
            <a:off x="2858486" y="1157050"/>
            <a:ext cx="2800126" cy="2386250"/>
          </a:xfrm>
          <a:prstGeom prst="rect">
            <a:avLst/>
          </a:prstGeom>
        </p:spPr>
      </p:pic>
      <p:pic>
        <p:nvPicPr>
          <p:cNvPr id="2" name="图片 1">
            <a:extLst>
              <a:ext uri="{FF2B5EF4-FFF2-40B4-BE49-F238E27FC236}">
                <a16:creationId xmlns:a16="http://schemas.microsoft.com/office/drawing/2014/main" id="{3E6A506E-1D2D-C07A-8C7B-97DAE088B4C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924977" y="332876"/>
            <a:ext cx="4652010" cy="4358005"/>
          </a:xfrm>
          <a:prstGeom prst="rect">
            <a:avLst/>
          </a:prstGeom>
        </p:spPr>
      </p:pic>
      <p:sp>
        <p:nvSpPr>
          <p:cNvPr id="3" name="矩形 2">
            <a:extLst>
              <a:ext uri="{FF2B5EF4-FFF2-40B4-BE49-F238E27FC236}">
                <a16:creationId xmlns:a16="http://schemas.microsoft.com/office/drawing/2014/main" id="{199B93E7-18C7-206A-B4CA-9DD7083BFC70}"/>
              </a:ext>
            </a:extLst>
          </p:cNvPr>
          <p:cNvSpPr/>
          <p:nvPr/>
        </p:nvSpPr>
        <p:spPr>
          <a:xfrm>
            <a:off x="636052" y="560433"/>
            <a:ext cx="3655180" cy="287783"/>
          </a:xfrm>
          <a:prstGeom prst="rect">
            <a:avLst/>
          </a:prstGeom>
          <a:solidFill>
            <a:srgbClr val="F2F2F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spd="slow" advClick="0" advTm="1000">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afterEffect">
                                  <p:stCondLst>
                                    <p:cond delay="0"/>
                                  </p:stCondLst>
                                  <p:childTnLst>
                                    <p:set>
                                      <p:cBhvr>
                                        <p:cTn id="6" dur="1" fill="hold">
                                          <p:stCondLst>
                                            <p:cond delay="0"/>
                                          </p:stCondLst>
                                        </p:cTn>
                                        <p:tgtEl>
                                          <p:spTgt spid="108"/>
                                        </p:tgtEl>
                                        <p:attrNameLst>
                                          <p:attrName>style.visibility</p:attrName>
                                        </p:attrNameLst>
                                      </p:cBhvr>
                                      <p:to>
                                        <p:strVal val="visible"/>
                                      </p:to>
                                    </p:set>
                                    <p:animEffect transition="in" filter="circle(in)">
                                      <p:cBhvr>
                                        <p:cTn id="7" dur="2000"/>
                                        <p:tgtEl>
                                          <p:spTgt spid="108"/>
                                        </p:tgtEl>
                                      </p:cBhvr>
                                    </p:animEffect>
                                  </p:childTnLst>
                                </p:cTn>
                              </p:par>
                            </p:childTnLst>
                          </p:cTn>
                        </p:par>
                        <p:par>
                          <p:cTn id="8" fill="hold">
                            <p:stCondLst>
                              <p:cond delay="2000"/>
                            </p:stCondLst>
                            <p:childTnLst>
                              <p:par>
                                <p:cTn id="9" presetID="6" presetClass="entr" presetSubtype="16" fill="hold" nodeType="afterEffect">
                                  <p:stCondLst>
                                    <p:cond delay="0"/>
                                  </p:stCondLst>
                                  <p:childTnLst>
                                    <p:set>
                                      <p:cBhvr>
                                        <p:cTn id="10" dur="1" fill="hold">
                                          <p:stCondLst>
                                            <p:cond delay="0"/>
                                          </p:stCondLst>
                                        </p:cTn>
                                        <p:tgtEl>
                                          <p:spTgt spid="109"/>
                                        </p:tgtEl>
                                        <p:attrNameLst>
                                          <p:attrName>style.visibility</p:attrName>
                                        </p:attrNameLst>
                                      </p:cBhvr>
                                      <p:to>
                                        <p:strVal val="visible"/>
                                      </p:to>
                                    </p:set>
                                    <p:animEffect transition="in" filter="circle(in)">
                                      <p:cBhvr>
                                        <p:cTn id="11" dur="2000"/>
                                        <p:tgtEl>
                                          <p:spTgt spid="109"/>
                                        </p:tgtEl>
                                      </p:cBhvr>
                                    </p:animEffect>
                                  </p:childTnLst>
                                </p:cTn>
                              </p:par>
                            </p:childTnLst>
                          </p:cTn>
                        </p:par>
                        <p:par>
                          <p:cTn id="12" fill="hold">
                            <p:stCondLst>
                              <p:cond delay="4000"/>
                            </p:stCondLst>
                            <p:childTnLst>
                              <p:par>
                                <p:cTn id="13" presetID="6" presetClass="entr" presetSubtype="16" fill="hold" grpId="0" nodeType="afterEffect">
                                  <p:stCondLst>
                                    <p:cond delay="0"/>
                                  </p:stCondLst>
                                  <p:childTnLst>
                                    <p:set>
                                      <p:cBhvr>
                                        <p:cTn id="14" dur="1" fill="hold">
                                          <p:stCondLst>
                                            <p:cond delay="0"/>
                                          </p:stCondLst>
                                        </p:cTn>
                                        <p:tgtEl>
                                          <p:spTgt spid="1048646"/>
                                        </p:tgtEl>
                                        <p:attrNameLst>
                                          <p:attrName>style.visibility</p:attrName>
                                        </p:attrNameLst>
                                      </p:cBhvr>
                                      <p:to>
                                        <p:strVal val="visible"/>
                                      </p:to>
                                    </p:set>
                                    <p:animEffect transition="in" filter="circle(in)">
                                      <p:cBhvr>
                                        <p:cTn id="15" dur="2000"/>
                                        <p:tgtEl>
                                          <p:spTgt spid="1048646"/>
                                        </p:tgtEl>
                                      </p:cBhvr>
                                    </p:animEffect>
                                  </p:childTnLst>
                                </p:cTn>
                              </p:par>
                            </p:childTnLst>
                          </p:cTn>
                        </p:par>
                        <p:par>
                          <p:cTn id="16" fill="hold">
                            <p:stCondLst>
                              <p:cond delay="6000"/>
                            </p:stCondLst>
                            <p:childTnLst>
                              <p:par>
                                <p:cTn id="17" presetID="6" presetClass="entr" presetSubtype="16" fill="hold" grpId="0" nodeType="afterEffect">
                                  <p:stCondLst>
                                    <p:cond delay="0"/>
                                  </p:stCondLst>
                                  <p:childTnLst>
                                    <p:set>
                                      <p:cBhvr>
                                        <p:cTn id="18" dur="1" fill="hold">
                                          <p:stCondLst>
                                            <p:cond delay="0"/>
                                          </p:stCondLst>
                                        </p:cTn>
                                        <p:tgtEl>
                                          <p:spTgt spid="1048647"/>
                                        </p:tgtEl>
                                        <p:attrNameLst>
                                          <p:attrName>style.visibility</p:attrName>
                                        </p:attrNameLst>
                                      </p:cBhvr>
                                      <p:to>
                                        <p:strVal val="visible"/>
                                      </p:to>
                                    </p:set>
                                    <p:animEffect transition="in" filter="circle(in)">
                                      <p:cBhvr>
                                        <p:cTn id="19" dur="2000"/>
                                        <p:tgtEl>
                                          <p:spTgt spid="1048647"/>
                                        </p:tgtEl>
                                      </p:cBhvr>
                                    </p:animEffect>
                                  </p:childTnLst>
                                </p:cTn>
                              </p:par>
                            </p:childTnLst>
                          </p:cTn>
                        </p:par>
                        <p:par>
                          <p:cTn id="20" fill="hold">
                            <p:stCondLst>
                              <p:cond delay="8000"/>
                            </p:stCondLst>
                            <p:childTnLst>
                              <p:par>
                                <p:cTn id="21" presetID="6" presetClass="entr" presetSubtype="16" fill="hold" grpId="0" nodeType="afterEffect">
                                  <p:stCondLst>
                                    <p:cond delay="0"/>
                                  </p:stCondLst>
                                  <p:childTnLst>
                                    <p:set>
                                      <p:cBhvr>
                                        <p:cTn id="22" dur="1" fill="hold">
                                          <p:stCondLst>
                                            <p:cond delay="0"/>
                                          </p:stCondLst>
                                        </p:cTn>
                                        <p:tgtEl>
                                          <p:spTgt spid="1048648"/>
                                        </p:tgtEl>
                                        <p:attrNameLst>
                                          <p:attrName>style.visibility</p:attrName>
                                        </p:attrNameLst>
                                      </p:cBhvr>
                                      <p:to>
                                        <p:strVal val="visible"/>
                                      </p:to>
                                    </p:set>
                                    <p:animEffect transition="in" filter="circle(in)">
                                      <p:cBhvr>
                                        <p:cTn id="23" dur="2000"/>
                                        <p:tgtEl>
                                          <p:spTgt spid="1048648"/>
                                        </p:tgtEl>
                                      </p:cBhvr>
                                    </p:animEffect>
                                  </p:childTnLst>
                                </p:cTn>
                              </p:par>
                            </p:childTnLst>
                          </p:cTn>
                        </p:par>
                        <p:par>
                          <p:cTn id="24" fill="hold">
                            <p:stCondLst>
                              <p:cond delay="10000"/>
                            </p:stCondLst>
                            <p:childTnLst>
                              <p:par>
                                <p:cTn id="25" presetID="6" presetClass="entr" presetSubtype="16" fill="hold" nodeType="afterEffect">
                                  <p:stCondLst>
                                    <p:cond delay="0"/>
                                  </p:stCondLst>
                                  <p:childTnLst>
                                    <p:set>
                                      <p:cBhvr>
                                        <p:cTn id="26" dur="1" fill="hold">
                                          <p:stCondLst>
                                            <p:cond delay="0"/>
                                          </p:stCondLst>
                                        </p:cTn>
                                        <p:tgtEl>
                                          <p:spTgt spid="3145729"/>
                                        </p:tgtEl>
                                        <p:attrNameLst>
                                          <p:attrName>style.visibility</p:attrName>
                                        </p:attrNameLst>
                                      </p:cBhvr>
                                      <p:to>
                                        <p:strVal val="visible"/>
                                      </p:to>
                                    </p:set>
                                    <p:animEffect transition="in" filter="circle(in)">
                                      <p:cBhvr>
                                        <p:cTn id="27" dur="2000"/>
                                        <p:tgtEl>
                                          <p:spTgt spid="31457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46" grpId="0" animBg="1"/>
      <p:bldP spid="1048647" grpId="0" animBg="1"/>
      <p:bldP spid="104864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58" name="矩形 14"/>
          <p:cNvSpPr/>
          <p:nvPr/>
        </p:nvSpPr>
        <p:spPr>
          <a:xfrm>
            <a:off x="-9940" y="-4492"/>
            <a:ext cx="12201939" cy="6862492"/>
          </a:xfrm>
          <a:prstGeom prst="rect">
            <a:avLst/>
          </a:prstGeom>
          <a:solidFill>
            <a:srgbClr val="254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pic>
        <p:nvPicPr>
          <p:cNvPr id="2097164" name="图片 4"/>
          <p:cNvPicPr>
            <a:picLocks noChangeAspect="1"/>
          </p:cNvPicPr>
          <p:nvPr/>
        </p:nvPicPr>
        <p:blipFill rotWithShape="1">
          <a:blip r:embed="rId3" cstate="print"/>
          <a:srcRect l="14430" r="27011"/>
          <a:stretch>
            <a:fillRect/>
          </a:stretch>
        </p:blipFill>
        <p:spPr>
          <a:xfrm>
            <a:off x="5052391" y="441590"/>
            <a:ext cx="7139609" cy="5974820"/>
          </a:xfrm>
          <a:prstGeom prst="rect">
            <a:avLst/>
          </a:prstGeom>
        </p:spPr>
      </p:pic>
      <p:sp>
        <p:nvSpPr>
          <p:cNvPr id="1048659" name="矩形 5"/>
          <p:cNvSpPr/>
          <p:nvPr/>
        </p:nvSpPr>
        <p:spPr>
          <a:xfrm>
            <a:off x="11598965" y="2534478"/>
            <a:ext cx="593035" cy="1659835"/>
          </a:xfrm>
          <a:prstGeom prst="rect">
            <a:avLst/>
          </a:prstGeom>
          <a:solidFill>
            <a:srgbClr val="ADC6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1048660" name="文本框 6"/>
          <p:cNvSpPr txBox="1"/>
          <p:nvPr/>
        </p:nvSpPr>
        <p:spPr>
          <a:xfrm>
            <a:off x="-522318" y="0"/>
            <a:ext cx="2185214" cy="6858000"/>
          </a:xfrm>
          <a:prstGeom prst="rect">
            <a:avLst/>
          </a:prstGeom>
          <a:noFill/>
        </p:spPr>
        <p:txBody>
          <a:bodyPr vert="eaVert" wrap="square" rtlCol="0">
            <a:spAutoFit/>
          </a:bodyPr>
          <a:lstStyle/>
          <a:p>
            <a:r>
              <a:rPr lang="en-US" altLang="zh-CN" sz="13000" b="1" dirty="0">
                <a:solidFill>
                  <a:srgbClr val="212C6A"/>
                </a:solidFill>
                <a:cs typeface="+mn-ea"/>
                <a:sym typeface="+mn-lt"/>
              </a:rPr>
              <a:t>TWO</a:t>
            </a:r>
            <a:endParaRPr lang="zh-CN" altLang="en-US" sz="13000" b="1" dirty="0">
              <a:solidFill>
                <a:srgbClr val="212C6A"/>
              </a:solidFill>
              <a:cs typeface="+mn-ea"/>
              <a:sym typeface="+mn-lt"/>
            </a:endParaRPr>
          </a:p>
        </p:txBody>
      </p:sp>
      <p:sp>
        <p:nvSpPr>
          <p:cNvPr id="1048661" name="文本框 7"/>
          <p:cNvSpPr txBox="1"/>
          <p:nvPr/>
        </p:nvSpPr>
        <p:spPr>
          <a:xfrm>
            <a:off x="1574800" y="2103591"/>
            <a:ext cx="4998720" cy="861774"/>
          </a:xfrm>
          <a:prstGeom prst="rect">
            <a:avLst/>
          </a:prstGeom>
          <a:noFill/>
        </p:spPr>
        <p:txBody>
          <a:bodyPr wrap="square" rtlCol="0">
            <a:spAutoFit/>
          </a:bodyPr>
          <a:lstStyle/>
          <a:p>
            <a:r>
              <a:rPr lang="zh-CN" altLang="en-US" sz="5000" b="1" spc="600" dirty="0">
                <a:solidFill>
                  <a:schemeClr val="bg1"/>
                </a:solidFill>
                <a:cs typeface="+mn-ea"/>
                <a:sym typeface="+mn-lt"/>
              </a:rPr>
              <a:t>模块简介</a:t>
            </a:r>
          </a:p>
        </p:txBody>
      </p:sp>
      <p:sp>
        <p:nvSpPr>
          <p:cNvPr id="1048662" name="文本框 8"/>
          <p:cNvSpPr txBox="1"/>
          <p:nvPr/>
        </p:nvSpPr>
        <p:spPr>
          <a:xfrm>
            <a:off x="1574800" y="2998113"/>
            <a:ext cx="2854960" cy="1525739"/>
          </a:xfrm>
          <a:prstGeom prst="rect">
            <a:avLst/>
          </a:prstGeom>
          <a:noFill/>
        </p:spPr>
        <p:txBody>
          <a:bodyPr wrap="square" rtlCol="0">
            <a:spAutoFit/>
          </a:bodyPr>
          <a:lstStyle/>
          <a:p>
            <a:pPr eaLnBrk="0">
              <a:lnSpc>
                <a:spcPct val="150000"/>
              </a:lnSpc>
            </a:pPr>
            <a:r>
              <a:rPr lang="zh-CN" altLang="en-US" sz="1600" cap="none" dirty="0">
                <a:solidFill>
                  <a:schemeClr val="bg1"/>
                </a:solidFill>
                <a:cs typeface="+mn-ea"/>
                <a:sym typeface="+mn-lt"/>
              </a:rPr>
              <a:t>平台具有的功能，网页呈现</a:t>
            </a:r>
            <a:r>
              <a:rPr lang="en-US" altLang="zh-CN" sz="1600" cap="none" dirty="0">
                <a:solidFill>
                  <a:schemeClr val="bg1"/>
                </a:solidFill>
                <a:cs typeface="+mn-ea"/>
                <a:sym typeface="+mn-lt"/>
              </a:rPr>
              <a:t>.</a:t>
            </a:r>
          </a:p>
          <a:p>
            <a:pPr algn="ctr" eaLnBrk="0">
              <a:lnSpc>
                <a:spcPct val="150000"/>
              </a:lnSpc>
            </a:pPr>
            <a:r>
              <a:rPr lang="zh-CN" altLang="en-US" sz="1600" dirty="0">
                <a:solidFill>
                  <a:schemeClr val="bg1"/>
                </a:solidFill>
                <a:cs typeface="+mn-ea"/>
                <a:sym typeface="+mn-lt"/>
              </a:rPr>
              <a:t>目前一共分为七个模块，分别代表七个网页，即主页和相应的七个功能</a:t>
            </a:r>
            <a:endParaRPr lang="en-US" altLang="zh-CN" sz="1600" dirty="0">
              <a:solidFill>
                <a:schemeClr val="bg1"/>
              </a:solidFill>
              <a:cs typeface="+mn-ea"/>
              <a:sym typeface="+mn-lt"/>
            </a:endParaRPr>
          </a:p>
        </p:txBody>
      </p:sp>
      <p:grpSp>
        <p:nvGrpSpPr>
          <p:cNvPr id="117" name="组合 9"/>
          <p:cNvGrpSpPr/>
          <p:nvPr/>
        </p:nvGrpSpPr>
        <p:grpSpPr>
          <a:xfrm>
            <a:off x="1662896" y="5199391"/>
            <a:ext cx="1190392" cy="45720"/>
            <a:chOff x="1652073" y="3644911"/>
            <a:chExt cx="1190392" cy="45720"/>
          </a:xfrm>
        </p:grpSpPr>
        <p:sp>
          <p:nvSpPr>
            <p:cNvPr id="1048663" name="形状 4"/>
            <p:cNvSpPr/>
            <p:nvPr/>
          </p:nvSpPr>
          <p:spPr>
            <a:xfrm flipV="1">
              <a:off x="1987353" y="3644911"/>
              <a:ext cx="186224" cy="45720"/>
            </a:xfrm>
            <a:prstGeom prst="roundRect">
              <a:avLst>
                <a:gd name="adj" fmla="val 50000"/>
              </a:avLst>
            </a:prstGeom>
            <a:solidFill>
              <a:srgbClr val="FFF181"/>
            </a:solidFill>
            <a:ln w="0">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defTabSz="508000" eaLnBrk="0" fontAlgn="auto">
                <a:lnSpc>
                  <a:spcPct val="100000"/>
                </a:lnSpc>
                <a:spcBef>
                  <a:spcPts val="0"/>
                </a:spcBef>
                <a:spcAft>
                  <a:spcPts val="0"/>
                </a:spcAft>
                <a:buFontTx/>
                <a:buNone/>
              </a:pPr>
              <a:endParaRPr lang="ko-KR" altLang="en-US" sz="1800" cap="none" dirty="0">
                <a:solidFill>
                  <a:srgbClr val="FFFFFF"/>
                </a:solidFill>
                <a:cs typeface="+mn-ea"/>
                <a:sym typeface="+mn-lt"/>
              </a:endParaRPr>
            </a:p>
          </p:txBody>
        </p:sp>
        <p:sp>
          <p:nvSpPr>
            <p:cNvPr id="1048664" name="形状 4"/>
            <p:cNvSpPr/>
            <p:nvPr/>
          </p:nvSpPr>
          <p:spPr>
            <a:xfrm flipV="1">
              <a:off x="1652073" y="3644911"/>
              <a:ext cx="186224" cy="45720"/>
            </a:xfrm>
            <a:prstGeom prst="roundRect">
              <a:avLst>
                <a:gd name="adj" fmla="val 50000"/>
              </a:avLst>
            </a:prstGeom>
            <a:solidFill>
              <a:srgbClr val="FFF181"/>
            </a:solidFill>
            <a:ln w="0">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defTabSz="508000" eaLnBrk="0" fontAlgn="auto">
                <a:lnSpc>
                  <a:spcPct val="100000"/>
                </a:lnSpc>
                <a:spcBef>
                  <a:spcPts val="0"/>
                </a:spcBef>
                <a:spcAft>
                  <a:spcPts val="0"/>
                </a:spcAft>
                <a:buFontTx/>
                <a:buNone/>
              </a:pPr>
              <a:endParaRPr lang="ko-KR" altLang="en-US" sz="1800" cap="none" dirty="0">
                <a:solidFill>
                  <a:srgbClr val="FFFFFF"/>
                </a:solidFill>
                <a:cs typeface="+mn-ea"/>
                <a:sym typeface="+mn-lt"/>
              </a:endParaRPr>
            </a:p>
          </p:txBody>
        </p:sp>
        <p:sp>
          <p:nvSpPr>
            <p:cNvPr id="1048665" name="形状 4"/>
            <p:cNvSpPr/>
            <p:nvPr/>
          </p:nvSpPr>
          <p:spPr>
            <a:xfrm flipV="1">
              <a:off x="2656241" y="3644911"/>
              <a:ext cx="186224" cy="45720"/>
            </a:xfrm>
            <a:prstGeom prst="roundRect">
              <a:avLst>
                <a:gd name="adj" fmla="val 50000"/>
              </a:avLst>
            </a:prstGeom>
            <a:solidFill>
              <a:srgbClr val="FFF181"/>
            </a:solidFill>
            <a:ln w="0">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defTabSz="508000" eaLnBrk="0" fontAlgn="auto">
                <a:lnSpc>
                  <a:spcPct val="100000"/>
                </a:lnSpc>
                <a:spcBef>
                  <a:spcPts val="0"/>
                </a:spcBef>
                <a:spcAft>
                  <a:spcPts val="0"/>
                </a:spcAft>
                <a:buFontTx/>
                <a:buNone/>
              </a:pPr>
              <a:endParaRPr lang="ko-KR" altLang="en-US" sz="1800" cap="none" dirty="0">
                <a:solidFill>
                  <a:srgbClr val="FFFFFF"/>
                </a:solidFill>
                <a:cs typeface="+mn-ea"/>
                <a:sym typeface="+mn-lt"/>
              </a:endParaRPr>
            </a:p>
          </p:txBody>
        </p:sp>
        <p:sp>
          <p:nvSpPr>
            <p:cNvPr id="1048666" name="形状 4"/>
            <p:cNvSpPr/>
            <p:nvPr/>
          </p:nvSpPr>
          <p:spPr>
            <a:xfrm flipV="1">
              <a:off x="2320961" y="3644911"/>
              <a:ext cx="186224" cy="45720"/>
            </a:xfrm>
            <a:prstGeom prst="roundRect">
              <a:avLst>
                <a:gd name="adj" fmla="val 50000"/>
              </a:avLst>
            </a:prstGeom>
            <a:solidFill>
              <a:srgbClr val="FFF181"/>
            </a:solidFill>
            <a:ln w="0">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defTabSz="508000" eaLnBrk="0" fontAlgn="auto">
                <a:lnSpc>
                  <a:spcPct val="100000"/>
                </a:lnSpc>
                <a:spcBef>
                  <a:spcPts val="0"/>
                </a:spcBef>
                <a:spcAft>
                  <a:spcPts val="0"/>
                </a:spcAft>
                <a:buFontTx/>
                <a:buNone/>
              </a:pPr>
              <a:endParaRPr lang="ko-KR" altLang="en-US" sz="1800" cap="none" dirty="0">
                <a:solidFill>
                  <a:srgbClr val="FFFFFF"/>
                </a:solidFill>
                <a:cs typeface="+mn-ea"/>
                <a:sym typeface="+mn-lt"/>
              </a:endParaRPr>
            </a:p>
          </p:txBody>
        </p:sp>
      </p:grpSp>
    </p:spTree>
  </p:cSld>
  <p:clrMapOvr>
    <a:masterClrMapping/>
  </p:clrMapOvr>
  <mc:AlternateContent xmlns:mc="http://schemas.openxmlformats.org/markup-compatibility/2006" xmlns:p14="http://schemas.microsoft.com/office/powerpoint/2010/main">
    <mc:Choice Requires="p14">
      <p:transition spd="slow" p14:dur="1400" advClick="0" advTm="10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048660"/>
                                        </p:tgtEl>
                                        <p:attrNameLst>
                                          <p:attrName>style.visibility</p:attrName>
                                        </p:attrNameLst>
                                      </p:cBhvr>
                                      <p:to>
                                        <p:strVal val="visible"/>
                                      </p:to>
                                    </p:set>
                                    <p:animEffect transition="in" filter="wipe(up)">
                                      <p:cBhvr>
                                        <p:cTn id="7" dur="500"/>
                                        <p:tgtEl>
                                          <p:spTgt spid="1048660"/>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1048661"/>
                                        </p:tgtEl>
                                        <p:attrNameLst>
                                          <p:attrName>style.visibility</p:attrName>
                                        </p:attrNameLst>
                                      </p:cBhvr>
                                      <p:to>
                                        <p:strVal val="visible"/>
                                      </p:to>
                                    </p:set>
                                    <p:animEffect transition="in" filter="fade">
                                      <p:cBhvr>
                                        <p:cTn id="12" dur="1000"/>
                                        <p:tgtEl>
                                          <p:spTgt spid="1048661"/>
                                        </p:tgtEl>
                                      </p:cBhvr>
                                    </p:animEffect>
                                    <p:anim calcmode="lin" valueType="num">
                                      <p:cBhvr>
                                        <p:cTn id="13" dur="1000" fill="hold"/>
                                        <p:tgtEl>
                                          <p:spTgt spid="1048661"/>
                                        </p:tgtEl>
                                        <p:attrNameLst>
                                          <p:attrName>ppt_x</p:attrName>
                                        </p:attrNameLst>
                                      </p:cBhvr>
                                      <p:tavLst>
                                        <p:tav tm="0">
                                          <p:val>
                                            <p:strVal val="#ppt_x"/>
                                          </p:val>
                                        </p:tav>
                                        <p:tav tm="100000">
                                          <p:val>
                                            <p:strVal val="#ppt_x"/>
                                          </p:val>
                                        </p:tav>
                                      </p:tavLst>
                                    </p:anim>
                                    <p:anim calcmode="lin" valueType="num">
                                      <p:cBhvr>
                                        <p:cTn id="14" dur="1000" fill="hold"/>
                                        <p:tgtEl>
                                          <p:spTgt spid="1048661"/>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1048662"/>
                                        </p:tgtEl>
                                        <p:attrNameLst>
                                          <p:attrName>style.visibility</p:attrName>
                                        </p:attrNameLst>
                                      </p:cBhvr>
                                      <p:to>
                                        <p:strVal val="visible"/>
                                      </p:to>
                                    </p:set>
                                    <p:animEffect transition="in" filter="fade">
                                      <p:cBhvr>
                                        <p:cTn id="19" dur="1000"/>
                                        <p:tgtEl>
                                          <p:spTgt spid="1048662"/>
                                        </p:tgtEl>
                                      </p:cBhvr>
                                    </p:animEffect>
                                    <p:anim calcmode="lin" valueType="num">
                                      <p:cBhvr>
                                        <p:cTn id="20" dur="1000" fill="hold"/>
                                        <p:tgtEl>
                                          <p:spTgt spid="1048662"/>
                                        </p:tgtEl>
                                        <p:attrNameLst>
                                          <p:attrName>ppt_x</p:attrName>
                                        </p:attrNameLst>
                                      </p:cBhvr>
                                      <p:tavLst>
                                        <p:tav tm="0">
                                          <p:val>
                                            <p:strVal val="#ppt_x"/>
                                          </p:val>
                                        </p:tav>
                                        <p:tav tm="100000">
                                          <p:val>
                                            <p:strVal val="#ppt_x"/>
                                          </p:val>
                                        </p:tav>
                                      </p:tavLst>
                                    </p:anim>
                                    <p:anim calcmode="lin" valueType="num">
                                      <p:cBhvr>
                                        <p:cTn id="21" dur="1000" fill="hold"/>
                                        <p:tgtEl>
                                          <p:spTgt spid="1048662"/>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117"/>
                                        </p:tgtEl>
                                        <p:attrNameLst>
                                          <p:attrName>style.visibility</p:attrName>
                                        </p:attrNameLst>
                                      </p:cBhvr>
                                      <p:to>
                                        <p:strVal val="visible"/>
                                      </p:to>
                                    </p:set>
                                    <p:animEffect transition="in" filter="wipe(left)">
                                      <p:cBhvr>
                                        <p:cTn id="26" dur="500"/>
                                        <p:tgtEl>
                                          <p:spTgt spid="1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60" grpId="0"/>
      <p:bldP spid="1048661" grpId="0"/>
      <p:bldP spid="104866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69" name="Freeform 17"/>
          <p:cNvSpPr/>
          <p:nvPr/>
        </p:nvSpPr>
        <p:spPr bwMode="auto">
          <a:xfrm>
            <a:off x="1115015" y="2544810"/>
            <a:ext cx="860504" cy="311679"/>
          </a:xfrm>
          <a:custGeom>
            <a:avLst/>
            <a:gdLst>
              <a:gd name="T0" fmla="*/ 84 w 347"/>
              <a:gd name="T1" fmla="*/ 0 h 128"/>
              <a:gd name="T2" fmla="*/ 263 w 347"/>
              <a:gd name="T3" fmla="*/ 0 h 128"/>
              <a:gd name="T4" fmla="*/ 263 w 347"/>
              <a:gd name="T5" fmla="*/ 128 h 128"/>
              <a:gd name="T6" fmla="*/ 84 w 347"/>
              <a:gd name="T7" fmla="*/ 128 h 128"/>
              <a:gd name="T8" fmla="*/ 84 w 347"/>
              <a:gd name="T9" fmla="*/ 0 h 128"/>
            </a:gdLst>
            <a:ahLst/>
            <a:cxnLst>
              <a:cxn ang="0">
                <a:pos x="T0" y="T1"/>
              </a:cxn>
              <a:cxn ang="0">
                <a:pos x="T2" y="T3"/>
              </a:cxn>
              <a:cxn ang="0">
                <a:pos x="T4" y="T5"/>
              </a:cxn>
              <a:cxn ang="0">
                <a:pos x="T6" y="T7"/>
              </a:cxn>
              <a:cxn ang="0">
                <a:pos x="T8" y="T9"/>
              </a:cxn>
            </a:cxnLst>
            <a:rect l="0" t="0" r="r" b="b"/>
            <a:pathLst>
              <a:path w="347" h="128">
                <a:moveTo>
                  <a:pt x="84" y="0"/>
                </a:moveTo>
                <a:cubicBezTo>
                  <a:pt x="263" y="0"/>
                  <a:pt x="263" y="0"/>
                  <a:pt x="263" y="0"/>
                </a:cubicBezTo>
                <a:cubicBezTo>
                  <a:pt x="347" y="0"/>
                  <a:pt x="347" y="128"/>
                  <a:pt x="263" y="128"/>
                </a:cubicBezTo>
                <a:cubicBezTo>
                  <a:pt x="84" y="128"/>
                  <a:pt x="84" y="128"/>
                  <a:pt x="84" y="128"/>
                </a:cubicBezTo>
                <a:cubicBezTo>
                  <a:pt x="0" y="128"/>
                  <a:pt x="0" y="0"/>
                  <a:pt x="84" y="0"/>
                </a:cubicBezTo>
                <a:close/>
              </a:path>
            </a:pathLst>
          </a:custGeom>
          <a:solidFill>
            <a:schemeClr val="accent2"/>
          </a:solidFill>
          <a:ln>
            <a:noFill/>
          </a:ln>
        </p:spPr>
        <p:txBody>
          <a:bodyPr vert="horz" wrap="square" lIns="91440" tIns="45720" rIns="91440" bIns="45720" numCol="1" anchor="t" anchorCtr="0" compatLnSpc="1"/>
          <a:lstStyle/>
          <a:p>
            <a:endParaRPr lang="id-ID">
              <a:cs typeface="+mn-ea"/>
              <a:sym typeface="+mn-lt"/>
            </a:endParaRPr>
          </a:p>
        </p:txBody>
      </p:sp>
      <p:sp>
        <p:nvSpPr>
          <p:cNvPr id="1048670" name="Freeform 18"/>
          <p:cNvSpPr/>
          <p:nvPr/>
        </p:nvSpPr>
        <p:spPr bwMode="auto">
          <a:xfrm>
            <a:off x="0" y="1443318"/>
            <a:ext cx="1699795" cy="2580130"/>
          </a:xfrm>
          <a:custGeom>
            <a:avLst/>
            <a:gdLst>
              <a:gd name="T0" fmla="*/ 71 w 722"/>
              <a:gd name="T1" fmla="*/ 528 h 1095"/>
              <a:gd name="T2" fmla="*/ 354 w 722"/>
              <a:gd name="T3" fmla="*/ 362 h 1095"/>
              <a:gd name="T4" fmla="*/ 535 w 722"/>
              <a:gd name="T5" fmla="*/ 160 h 1095"/>
              <a:gd name="T6" fmla="*/ 680 w 722"/>
              <a:gd name="T7" fmla="*/ 247 h 1095"/>
              <a:gd name="T8" fmla="*/ 555 w 722"/>
              <a:gd name="T9" fmla="*/ 436 h 1095"/>
              <a:gd name="T10" fmla="*/ 483 w 722"/>
              <a:gd name="T11" fmla="*/ 604 h 1095"/>
              <a:gd name="T12" fmla="*/ 443 w 722"/>
              <a:gd name="T13" fmla="*/ 769 h 1095"/>
              <a:gd name="T14" fmla="*/ 448 w 722"/>
              <a:gd name="T15" fmla="*/ 936 h 1095"/>
              <a:gd name="T16" fmla="*/ 430 w 722"/>
              <a:gd name="T17" fmla="*/ 1085 h 1095"/>
              <a:gd name="T18" fmla="*/ 71 w 722"/>
              <a:gd name="T19" fmla="*/ 949 h 1095"/>
              <a:gd name="T20" fmla="*/ 71 w 722"/>
              <a:gd name="T21" fmla="*/ 528 h 10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2" h="1095">
                <a:moveTo>
                  <a:pt x="71" y="528"/>
                </a:moveTo>
                <a:cubicBezTo>
                  <a:pt x="185" y="498"/>
                  <a:pt x="274" y="441"/>
                  <a:pt x="354" y="362"/>
                </a:cubicBezTo>
                <a:cubicBezTo>
                  <a:pt x="425" y="293"/>
                  <a:pt x="494" y="258"/>
                  <a:pt x="535" y="160"/>
                </a:cubicBezTo>
                <a:cubicBezTo>
                  <a:pt x="586" y="0"/>
                  <a:pt x="722" y="112"/>
                  <a:pt x="680" y="247"/>
                </a:cubicBezTo>
                <a:cubicBezTo>
                  <a:pt x="648" y="327"/>
                  <a:pt x="613" y="379"/>
                  <a:pt x="555" y="436"/>
                </a:cubicBezTo>
                <a:cubicBezTo>
                  <a:pt x="449" y="436"/>
                  <a:pt x="430" y="547"/>
                  <a:pt x="483" y="604"/>
                </a:cubicBezTo>
                <a:cubicBezTo>
                  <a:pt x="401" y="620"/>
                  <a:pt x="397" y="723"/>
                  <a:pt x="443" y="769"/>
                </a:cubicBezTo>
                <a:cubicBezTo>
                  <a:pt x="377" y="805"/>
                  <a:pt x="384" y="917"/>
                  <a:pt x="448" y="936"/>
                </a:cubicBezTo>
                <a:cubicBezTo>
                  <a:pt x="410" y="950"/>
                  <a:pt x="379" y="1024"/>
                  <a:pt x="430" y="1085"/>
                </a:cubicBezTo>
                <a:cubicBezTo>
                  <a:pt x="180" y="1095"/>
                  <a:pt x="143" y="1002"/>
                  <a:pt x="71" y="949"/>
                </a:cubicBezTo>
                <a:cubicBezTo>
                  <a:pt x="0" y="897"/>
                  <a:pt x="0" y="547"/>
                  <a:pt x="71" y="528"/>
                </a:cubicBezTo>
                <a:close/>
              </a:path>
            </a:pathLst>
          </a:custGeom>
          <a:solidFill>
            <a:schemeClr val="accent3"/>
          </a:solidFill>
          <a:ln>
            <a:noFill/>
          </a:ln>
        </p:spPr>
        <p:txBody>
          <a:bodyPr vert="horz" wrap="square" lIns="91440" tIns="45720" rIns="91440" bIns="45720" numCol="1" anchor="t" anchorCtr="0" compatLnSpc="1"/>
          <a:lstStyle/>
          <a:p>
            <a:endParaRPr lang="id-ID">
              <a:cs typeface="+mn-ea"/>
              <a:sym typeface="+mn-lt"/>
            </a:endParaRPr>
          </a:p>
        </p:txBody>
      </p:sp>
      <p:sp>
        <p:nvSpPr>
          <p:cNvPr id="1048671" name="Freeform 19"/>
          <p:cNvSpPr/>
          <p:nvPr/>
        </p:nvSpPr>
        <p:spPr bwMode="auto">
          <a:xfrm>
            <a:off x="973721" y="3327955"/>
            <a:ext cx="980744" cy="312707"/>
          </a:xfrm>
          <a:custGeom>
            <a:avLst/>
            <a:gdLst>
              <a:gd name="T0" fmla="*/ 84 w 396"/>
              <a:gd name="T1" fmla="*/ 0 h 128"/>
              <a:gd name="T2" fmla="*/ 312 w 396"/>
              <a:gd name="T3" fmla="*/ 0 h 128"/>
              <a:gd name="T4" fmla="*/ 312 w 396"/>
              <a:gd name="T5" fmla="*/ 128 h 128"/>
              <a:gd name="T6" fmla="*/ 84 w 396"/>
              <a:gd name="T7" fmla="*/ 128 h 128"/>
              <a:gd name="T8" fmla="*/ 84 w 396"/>
              <a:gd name="T9" fmla="*/ 0 h 128"/>
            </a:gdLst>
            <a:ahLst/>
            <a:cxnLst>
              <a:cxn ang="0">
                <a:pos x="T0" y="T1"/>
              </a:cxn>
              <a:cxn ang="0">
                <a:pos x="T2" y="T3"/>
              </a:cxn>
              <a:cxn ang="0">
                <a:pos x="T4" y="T5"/>
              </a:cxn>
              <a:cxn ang="0">
                <a:pos x="T6" y="T7"/>
              </a:cxn>
              <a:cxn ang="0">
                <a:pos x="T8" y="T9"/>
              </a:cxn>
            </a:cxnLst>
            <a:rect l="0" t="0" r="r" b="b"/>
            <a:pathLst>
              <a:path w="396" h="128">
                <a:moveTo>
                  <a:pt x="84" y="0"/>
                </a:moveTo>
                <a:cubicBezTo>
                  <a:pt x="312" y="0"/>
                  <a:pt x="312" y="0"/>
                  <a:pt x="312" y="0"/>
                </a:cubicBezTo>
                <a:cubicBezTo>
                  <a:pt x="396" y="0"/>
                  <a:pt x="396" y="128"/>
                  <a:pt x="312" y="128"/>
                </a:cubicBezTo>
                <a:cubicBezTo>
                  <a:pt x="84" y="128"/>
                  <a:pt x="84" y="128"/>
                  <a:pt x="84" y="128"/>
                </a:cubicBezTo>
                <a:cubicBezTo>
                  <a:pt x="0" y="128"/>
                  <a:pt x="0" y="0"/>
                  <a:pt x="84" y="0"/>
                </a:cubicBezTo>
                <a:close/>
              </a:path>
            </a:pathLst>
          </a:custGeom>
          <a:solidFill>
            <a:schemeClr val="accent1"/>
          </a:solidFill>
          <a:ln>
            <a:noFill/>
          </a:ln>
        </p:spPr>
        <p:txBody>
          <a:bodyPr vert="horz" wrap="square" lIns="91440" tIns="45720" rIns="91440" bIns="45720" numCol="1" anchor="t" anchorCtr="0" compatLnSpc="1"/>
          <a:lstStyle/>
          <a:p>
            <a:endParaRPr lang="id-ID">
              <a:cs typeface="+mn-ea"/>
              <a:sym typeface="+mn-lt"/>
            </a:endParaRPr>
          </a:p>
        </p:txBody>
      </p:sp>
      <p:sp>
        <p:nvSpPr>
          <p:cNvPr id="1048672" name="Freeform 20"/>
          <p:cNvSpPr/>
          <p:nvPr/>
        </p:nvSpPr>
        <p:spPr bwMode="auto">
          <a:xfrm>
            <a:off x="973721" y="3703567"/>
            <a:ext cx="799861" cy="312707"/>
          </a:xfrm>
          <a:custGeom>
            <a:avLst/>
            <a:gdLst>
              <a:gd name="T0" fmla="*/ 85 w 323"/>
              <a:gd name="T1" fmla="*/ 0 h 128"/>
              <a:gd name="T2" fmla="*/ 238 w 323"/>
              <a:gd name="T3" fmla="*/ 0 h 128"/>
              <a:gd name="T4" fmla="*/ 238 w 323"/>
              <a:gd name="T5" fmla="*/ 128 h 128"/>
              <a:gd name="T6" fmla="*/ 85 w 323"/>
              <a:gd name="T7" fmla="*/ 128 h 128"/>
              <a:gd name="T8" fmla="*/ 85 w 323"/>
              <a:gd name="T9" fmla="*/ 0 h 128"/>
            </a:gdLst>
            <a:ahLst/>
            <a:cxnLst>
              <a:cxn ang="0">
                <a:pos x="T0" y="T1"/>
              </a:cxn>
              <a:cxn ang="0">
                <a:pos x="T2" y="T3"/>
              </a:cxn>
              <a:cxn ang="0">
                <a:pos x="T4" y="T5"/>
              </a:cxn>
              <a:cxn ang="0">
                <a:pos x="T6" y="T7"/>
              </a:cxn>
              <a:cxn ang="0">
                <a:pos x="T8" y="T9"/>
              </a:cxn>
            </a:cxnLst>
            <a:rect l="0" t="0" r="r" b="b"/>
            <a:pathLst>
              <a:path w="323" h="128">
                <a:moveTo>
                  <a:pt x="85" y="0"/>
                </a:moveTo>
                <a:cubicBezTo>
                  <a:pt x="238" y="0"/>
                  <a:pt x="238" y="0"/>
                  <a:pt x="238" y="0"/>
                </a:cubicBezTo>
                <a:cubicBezTo>
                  <a:pt x="323" y="0"/>
                  <a:pt x="323" y="128"/>
                  <a:pt x="238" y="128"/>
                </a:cubicBezTo>
                <a:cubicBezTo>
                  <a:pt x="85" y="128"/>
                  <a:pt x="85" y="128"/>
                  <a:pt x="85" y="128"/>
                </a:cubicBezTo>
                <a:cubicBezTo>
                  <a:pt x="0" y="128"/>
                  <a:pt x="0" y="0"/>
                  <a:pt x="85" y="0"/>
                </a:cubicBezTo>
                <a:close/>
              </a:path>
            </a:pathLst>
          </a:custGeom>
          <a:solidFill>
            <a:schemeClr val="accent3"/>
          </a:solidFill>
          <a:ln>
            <a:noFill/>
          </a:ln>
        </p:spPr>
        <p:txBody>
          <a:bodyPr vert="horz" wrap="square" lIns="91440" tIns="45720" rIns="91440" bIns="45720" numCol="1" anchor="t" anchorCtr="0" compatLnSpc="1"/>
          <a:lstStyle/>
          <a:p>
            <a:endParaRPr lang="id-ID">
              <a:cs typeface="+mn-ea"/>
              <a:sym typeface="+mn-lt"/>
            </a:endParaRPr>
          </a:p>
        </p:txBody>
      </p:sp>
      <p:sp>
        <p:nvSpPr>
          <p:cNvPr id="1048673" name="Freeform 21"/>
          <p:cNvSpPr/>
          <p:nvPr/>
        </p:nvSpPr>
        <p:spPr bwMode="auto">
          <a:xfrm>
            <a:off x="1054753" y="2960476"/>
            <a:ext cx="1074845" cy="311679"/>
          </a:xfrm>
          <a:custGeom>
            <a:avLst/>
            <a:gdLst>
              <a:gd name="T0" fmla="*/ 84 w 434"/>
              <a:gd name="T1" fmla="*/ 0 h 128"/>
              <a:gd name="T2" fmla="*/ 349 w 434"/>
              <a:gd name="T3" fmla="*/ 0 h 128"/>
              <a:gd name="T4" fmla="*/ 349 w 434"/>
              <a:gd name="T5" fmla="*/ 128 h 128"/>
              <a:gd name="T6" fmla="*/ 84 w 434"/>
              <a:gd name="T7" fmla="*/ 128 h 128"/>
              <a:gd name="T8" fmla="*/ 84 w 434"/>
              <a:gd name="T9" fmla="*/ 0 h 128"/>
            </a:gdLst>
            <a:ahLst/>
            <a:cxnLst>
              <a:cxn ang="0">
                <a:pos x="T0" y="T1"/>
              </a:cxn>
              <a:cxn ang="0">
                <a:pos x="T2" y="T3"/>
              </a:cxn>
              <a:cxn ang="0">
                <a:pos x="T4" y="T5"/>
              </a:cxn>
              <a:cxn ang="0">
                <a:pos x="T6" y="T7"/>
              </a:cxn>
              <a:cxn ang="0">
                <a:pos x="T8" y="T9"/>
              </a:cxn>
            </a:cxnLst>
            <a:rect l="0" t="0" r="r" b="b"/>
            <a:pathLst>
              <a:path w="434" h="128">
                <a:moveTo>
                  <a:pt x="84" y="0"/>
                </a:moveTo>
                <a:cubicBezTo>
                  <a:pt x="349" y="0"/>
                  <a:pt x="349" y="0"/>
                  <a:pt x="349" y="0"/>
                </a:cubicBezTo>
                <a:cubicBezTo>
                  <a:pt x="434" y="0"/>
                  <a:pt x="434" y="128"/>
                  <a:pt x="349" y="128"/>
                </a:cubicBezTo>
                <a:cubicBezTo>
                  <a:pt x="84" y="128"/>
                  <a:pt x="84" y="128"/>
                  <a:pt x="84" y="128"/>
                </a:cubicBezTo>
                <a:cubicBezTo>
                  <a:pt x="0" y="128"/>
                  <a:pt x="0" y="0"/>
                  <a:pt x="84" y="0"/>
                </a:cubicBezTo>
                <a:close/>
              </a:path>
            </a:pathLst>
          </a:custGeom>
          <a:solidFill>
            <a:schemeClr val="accent4"/>
          </a:solidFill>
          <a:ln>
            <a:noFill/>
          </a:ln>
        </p:spPr>
        <p:txBody>
          <a:bodyPr vert="horz" wrap="square" lIns="91440" tIns="45720" rIns="91440" bIns="45720" numCol="1" anchor="t" anchorCtr="0" compatLnSpc="1"/>
          <a:lstStyle/>
          <a:p>
            <a:endParaRPr lang="id-ID">
              <a:cs typeface="+mn-ea"/>
              <a:sym typeface="+mn-lt"/>
            </a:endParaRPr>
          </a:p>
        </p:txBody>
      </p:sp>
      <p:sp>
        <p:nvSpPr>
          <p:cNvPr id="1048674" name="Freeform 25"/>
          <p:cNvSpPr/>
          <p:nvPr/>
        </p:nvSpPr>
        <p:spPr bwMode="auto">
          <a:xfrm>
            <a:off x="1365284" y="3383408"/>
            <a:ext cx="210192" cy="200906"/>
          </a:xfrm>
          <a:custGeom>
            <a:avLst/>
            <a:gdLst>
              <a:gd name="T0" fmla="*/ 0 w 208"/>
              <a:gd name="T1" fmla="*/ 68 h 202"/>
              <a:gd name="T2" fmla="*/ 8 w 208"/>
              <a:gd name="T3" fmla="*/ 79 h 202"/>
              <a:gd name="T4" fmla="*/ 30 w 208"/>
              <a:gd name="T5" fmla="*/ 72 h 202"/>
              <a:gd name="T6" fmla="*/ 64 w 208"/>
              <a:gd name="T7" fmla="*/ 172 h 202"/>
              <a:gd name="T8" fmla="*/ 105 w 208"/>
              <a:gd name="T9" fmla="*/ 190 h 202"/>
              <a:gd name="T10" fmla="*/ 197 w 208"/>
              <a:gd name="T11" fmla="*/ 63 h 202"/>
              <a:gd name="T12" fmla="*/ 113 w 208"/>
              <a:gd name="T13" fmla="*/ 68 h 202"/>
              <a:gd name="T14" fmla="*/ 137 w 208"/>
              <a:gd name="T15" fmla="*/ 95 h 202"/>
              <a:gd name="T16" fmla="*/ 109 w 208"/>
              <a:gd name="T17" fmla="*/ 130 h 202"/>
              <a:gd name="T18" fmla="*/ 93 w 208"/>
              <a:gd name="T19" fmla="*/ 91 h 202"/>
              <a:gd name="T20" fmla="*/ 59 w 208"/>
              <a:gd name="T21" fmla="*/ 23 h 202"/>
              <a:gd name="T22" fmla="*/ 0 w 208"/>
              <a:gd name="T23" fmla="*/ 68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8" h="202">
                <a:moveTo>
                  <a:pt x="0" y="68"/>
                </a:moveTo>
                <a:cubicBezTo>
                  <a:pt x="8" y="79"/>
                  <a:pt x="8" y="79"/>
                  <a:pt x="8" y="79"/>
                </a:cubicBezTo>
                <a:cubicBezTo>
                  <a:pt x="8" y="79"/>
                  <a:pt x="24" y="66"/>
                  <a:pt x="30" y="72"/>
                </a:cubicBezTo>
                <a:cubicBezTo>
                  <a:pt x="36" y="79"/>
                  <a:pt x="57" y="157"/>
                  <a:pt x="64" y="172"/>
                </a:cubicBezTo>
                <a:cubicBezTo>
                  <a:pt x="70" y="185"/>
                  <a:pt x="87" y="202"/>
                  <a:pt x="105" y="190"/>
                </a:cubicBezTo>
                <a:cubicBezTo>
                  <a:pt x="124" y="178"/>
                  <a:pt x="186" y="125"/>
                  <a:pt x="197" y="63"/>
                </a:cubicBezTo>
                <a:cubicBezTo>
                  <a:pt x="208" y="0"/>
                  <a:pt x="122" y="13"/>
                  <a:pt x="113" y="68"/>
                </a:cubicBezTo>
                <a:cubicBezTo>
                  <a:pt x="136" y="54"/>
                  <a:pt x="148" y="73"/>
                  <a:pt x="137" y="95"/>
                </a:cubicBezTo>
                <a:cubicBezTo>
                  <a:pt x="125" y="116"/>
                  <a:pt x="114" y="130"/>
                  <a:pt x="109" y="130"/>
                </a:cubicBezTo>
                <a:cubicBezTo>
                  <a:pt x="103" y="130"/>
                  <a:pt x="99" y="116"/>
                  <a:pt x="93" y="91"/>
                </a:cubicBezTo>
                <a:cubicBezTo>
                  <a:pt x="86" y="65"/>
                  <a:pt x="86" y="17"/>
                  <a:pt x="59" y="23"/>
                </a:cubicBezTo>
                <a:cubicBezTo>
                  <a:pt x="34" y="28"/>
                  <a:pt x="0" y="68"/>
                  <a:pt x="0" y="68"/>
                </a:cubicBezTo>
                <a:close/>
              </a:path>
            </a:pathLst>
          </a:custGeom>
          <a:solidFill>
            <a:schemeClr val="bg1"/>
          </a:solidFill>
          <a:ln>
            <a:noFill/>
          </a:ln>
        </p:spPr>
        <p:txBody>
          <a:bodyPr vert="horz" wrap="square" lIns="91440" tIns="45720" rIns="91440" bIns="45720" numCol="1" anchor="t" anchorCtr="0" compatLnSpc="1"/>
          <a:lstStyle/>
          <a:p>
            <a:endParaRPr lang="id-ID">
              <a:cs typeface="+mn-ea"/>
              <a:sym typeface="+mn-lt"/>
            </a:endParaRPr>
          </a:p>
        </p:txBody>
      </p:sp>
      <p:sp>
        <p:nvSpPr>
          <p:cNvPr id="1048675" name="Freeform 26"/>
          <p:cNvSpPr>
            <a:spLocks noEditPoints="1"/>
          </p:cNvSpPr>
          <p:nvPr/>
        </p:nvSpPr>
        <p:spPr bwMode="auto">
          <a:xfrm>
            <a:off x="1262030" y="3696393"/>
            <a:ext cx="199940" cy="197543"/>
          </a:xfrm>
          <a:custGeom>
            <a:avLst/>
            <a:gdLst>
              <a:gd name="T0" fmla="*/ 160 w 198"/>
              <a:gd name="T1" fmla="*/ 0 h 198"/>
              <a:gd name="T2" fmla="*/ 38 w 198"/>
              <a:gd name="T3" fmla="*/ 0 h 198"/>
              <a:gd name="T4" fmla="*/ 0 w 198"/>
              <a:gd name="T5" fmla="*/ 38 h 198"/>
              <a:gd name="T6" fmla="*/ 0 w 198"/>
              <a:gd name="T7" fmla="*/ 78 h 198"/>
              <a:gd name="T8" fmla="*/ 0 w 198"/>
              <a:gd name="T9" fmla="*/ 159 h 198"/>
              <a:gd name="T10" fmla="*/ 38 w 198"/>
              <a:gd name="T11" fmla="*/ 198 h 198"/>
              <a:gd name="T12" fmla="*/ 160 w 198"/>
              <a:gd name="T13" fmla="*/ 198 h 198"/>
              <a:gd name="T14" fmla="*/ 198 w 198"/>
              <a:gd name="T15" fmla="*/ 159 h 198"/>
              <a:gd name="T16" fmla="*/ 198 w 198"/>
              <a:gd name="T17" fmla="*/ 78 h 198"/>
              <a:gd name="T18" fmla="*/ 198 w 198"/>
              <a:gd name="T19" fmla="*/ 38 h 198"/>
              <a:gd name="T20" fmla="*/ 160 w 198"/>
              <a:gd name="T21" fmla="*/ 0 h 198"/>
              <a:gd name="T22" fmla="*/ 171 w 198"/>
              <a:gd name="T23" fmla="*/ 22 h 198"/>
              <a:gd name="T24" fmla="*/ 175 w 198"/>
              <a:gd name="T25" fmla="*/ 22 h 198"/>
              <a:gd name="T26" fmla="*/ 175 w 198"/>
              <a:gd name="T27" fmla="*/ 27 h 198"/>
              <a:gd name="T28" fmla="*/ 175 w 198"/>
              <a:gd name="T29" fmla="*/ 56 h 198"/>
              <a:gd name="T30" fmla="*/ 142 w 198"/>
              <a:gd name="T31" fmla="*/ 56 h 198"/>
              <a:gd name="T32" fmla="*/ 142 w 198"/>
              <a:gd name="T33" fmla="*/ 22 h 198"/>
              <a:gd name="T34" fmla="*/ 171 w 198"/>
              <a:gd name="T35" fmla="*/ 22 h 198"/>
              <a:gd name="T36" fmla="*/ 71 w 198"/>
              <a:gd name="T37" fmla="*/ 78 h 198"/>
              <a:gd name="T38" fmla="*/ 99 w 198"/>
              <a:gd name="T39" fmla="*/ 64 h 198"/>
              <a:gd name="T40" fmla="*/ 127 w 198"/>
              <a:gd name="T41" fmla="*/ 78 h 198"/>
              <a:gd name="T42" fmla="*/ 134 w 198"/>
              <a:gd name="T43" fmla="*/ 99 h 198"/>
              <a:gd name="T44" fmla="*/ 99 w 198"/>
              <a:gd name="T45" fmla="*/ 134 h 198"/>
              <a:gd name="T46" fmla="*/ 64 w 198"/>
              <a:gd name="T47" fmla="*/ 99 h 198"/>
              <a:gd name="T48" fmla="*/ 71 w 198"/>
              <a:gd name="T49" fmla="*/ 78 h 198"/>
              <a:gd name="T50" fmla="*/ 179 w 198"/>
              <a:gd name="T51" fmla="*/ 159 h 198"/>
              <a:gd name="T52" fmla="*/ 160 w 198"/>
              <a:gd name="T53" fmla="*/ 178 h 198"/>
              <a:gd name="T54" fmla="*/ 38 w 198"/>
              <a:gd name="T55" fmla="*/ 178 h 198"/>
              <a:gd name="T56" fmla="*/ 19 w 198"/>
              <a:gd name="T57" fmla="*/ 159 h 198"/>
              <a:gd name="T58" fmla="*/ 19 w 198"/>
              <a:gd name="T59" fmla="*/ 78 h 198"/>
              <a:gd name="T60" fmla="*/ 49 w 198"/>
              <a:gd name="T61" fmla="*/ 78 h 198"/>
              <a:gd name="T62" fmla="*/ 45 w 198"/>
              <a:gd name="T63" fmla="*/ 99 h 198"/>
              <a:gd name="T64" fmla="*/ 99 w 198"/>
              <a:gd name="T65" fmla="*/ 153 h 198"/>
              <a:gd name="T66" fmla="*/ 153 w 198"/>
              <a:gd name="T67" fmla="*/ 99 h 198"/>
              <a:gd name="T68" fmla="*/ 149 w 198"/>
              <a:gd name="T69" fmla="*/ 78 h 198"/>
              <a:gd name="T70" fmla="*/ 179 w 198"/>
              <a:gd name="T71" fmla="*/ 78 h 198"/>
              <a:gd name="T72" fmla="*/ 179 w 198"/>
              <a:gd name="T73" fmla="*/ 159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98" h="198">
                <a:moveTo>
                  <a:pt x="160" y="0"/>
                </a:moveTo>
                <a:cubicBezTo>
                  <a:pt x="38" y="0"/>
                  <a:pt x="38" y="0"/>
                  <a:pt x="38" y="0"/>
                </a:cubicBezTo>
                <a:cubicBezTo>
                  <a:pt x="17" y="0"/>
                  <a:pt x="0" y="17"/>
                  <a:pt x="0" y="38"/>
                </a:cubicBezTo>
                <a:cubicBezTo>
                  <a:pt x="0" y="78"/>
                  <a:pt x="0" y="78"/>
                  <a:pt x="0" y="78"/>
                </a:cubicBezTo>
                <a:cubicBezTo>
                  <a:pt x="0" y="159"/>
                  <a:pt x="0" y="159"/>
                  <a:pt x="0" y="159"/>
                </a:cubicBezTo>
                <a:cubicBezTo>
                  <a:pt x="0" y="181"/>
                  <a:pt x="17" y="198"/>
                  <a:pt x="38" y="198"/>
                </a:cubicBezTo>
                <a:cubicBezTo>
                  <a:pt x="160" y="198"/>
                  <a:pt x="160" y="198"/>
                  <a:pt x="160" y="198"/>
                </a:cubicBezTo>
                <a:cubicBezTo>
                  <a:pt x="181" y="198"/>
                  <a:pt x="198" y="181"/>
                  <a:pt x="198" y="159"/>
                </a:cubicBezTo>
                <a:cubicBezTo>
                  <a:pt x="198" y="78"/>
                  <a:pt x="198" y="78"/>
                  <a:pt x="198" y="78"/>
                </a:cubicBezTo>
                <a:cubicBezTo>
                  <a:pt x="198" y="38"/>
                  <a:pt x="198" y="38"/>
                  <a:pt x="198" y="38"/>
                </a:cubicBezTo>
                <a:cubicBezTo>
                  <a:pt x="198" y="17"/>
                  <a:pt x="181" y="0"/>
                  <a:pt x="160" y="0"/>
                </a:cubicBezTo>
                <a:close/>
                <a:moveTo>
                  <a:pt x="171" y="22"/>
                </a:moveTo>
                <a:cubicBezTo>
                  <a:pt x="175" y="22"/>
                  <a:pt x="175" y="22"/>
                  <a:pt x="175" y="22"/>
                </a:cubicBezTo>
                <a:cubicBezTo>
                  <a:pt x="175" y="27"/>
                  <a:pt x="175" y="27"/>
                  <a:pt x="175" y="27"/>
                </a:cubicBezTo>
                <a:cubicBezTo>
                  <a:pt x="175" y="56"/>
                  <a:pt x="175" y="56"/>
                  <a:pt x="175" y="56"/>
                </a:cubicBezTo>
                <a:cubicBezTo>
                  <a:pt x="142" y="56"/>
                  <a:pt x="142" y="56"/>
                  <a:pt x="142" y="56"/>
                </a:cubicBezTo>
                <a:cubicBezTo>
                  <a:pt x="142" y="22"/>
                  <a:pt x="142" y="22"/>
                  <a:pt x="142" y="22"/>
                </a:cubicBezTo>
                <a:lnTo>
                  <a:pt x="171" y="22"/>
                </a:lnTo>
                <a:close/>
                <a:moveTo>
                  <a:pt x="71" y="78"/>
                </a:moveTo>
                <a:cubicBezTo>
                  <a:pt x="77" y="70"/>
                  <a:pt x="87" y="64"/>
                  <a:pt x="99" y="64"/>
                </a:cubicBezTo>
                <a:cubicBezTo>
                  <a:pt x="111" y="64"/>
                  <a:pt x="121" y="70"/>
                  <a:pt x="127" y="78"/>
                </a:cubicBezTo>
                <a:cubicBezTo>
                  <a:pt x="132" y="84"/>
                  <a:pt x="134" y="91"/>
                  <a:pt x="134" y="99"/>
                </a:cubicBezTo>
                <a:cubicBezTo>
                  <a:pt x="134" y="118"/>
                  <a:pt x="118" y="134"/>
                  <a:pt x="99" y="134"/>
                </a:cubicBezTo>
                <a:cubicBezTo>
                  <a:pt x="80" y="134"/>
                  <a:pt x="64" y="118"/>
                  <a:pt x="64" y="99"/>
                </a:cubicBezTo>
                <a:cubicBezTo>
                  <a:pt x="64" y="91"/>
                  <a:pt x="67" y="84"/>
                  <a:pt x="71" y="78"/>
                </a:cubicBezTo>
                <a:close/>
                <a:moveTo>
                  <a:pt x="179" y="159"/>
                </a:moveTo>
                <a:cubicBezTo>
                  <a:pt x="179" y="170"/>
                  <a:pt x="170" y="178"/>
                  <a:pt x="160" y="178"/>
                </a:cubicBezTo>
                <a:cubicBezTo>
                  <a:pt x="38" y="178"/>
                  <a:pt x="38" y="178"/>
                  <a:pt x="38" y="178"/>
                </a:cubicBezTo>
                <a:cubicBezTo>
                  <a:pt x="28" y="178"/>
                  <a:pt x="19" y="170"/>
                  <a:pt x="19" y="159"/>
                </a:cubicBezTo>
                <a:cubicBezTo>
                  <a:pt x="19" y="78"/>
                  <a:pt x="19" y="78"/>
                  <a:pt x="19" y="78"/>
                </a:cubicBezTo>
                <a:cubicBezTo>
                  <a:pt x="49" y="78"/>
                  <a:pt x="49" y="78"/>
                  <a:pt x="49" y="78"/>
                </a:cubicBezTo>
                <a:cubicBezTo>
                  <a:pt x="46" y="85"/>
                  <a:pt x="45" y="91"/>
                  <a:pt x="45" y="99"/>
                </a:cubicBezTo>
                <a:cubicBezTo>
                  <a:pt x="45" y="129"/>
                  <a:pt x="69" y="153"/>
                  <a:pt x="99" y="153"/>
                </a:cubicBezTo>
                <a:cubicBezTo>
                  <a:pt x="129" y="153"/>
                  <a:pt x="153" y="129"/>
                  <a:pt x="153" y="99"/>
                </a:cubicBezTo>
                <a:cubicBezTo>
                  <a:pt x="153" y="91"/>
                  <a:pt x="152" y="85"/>
                  <a:pt x="149" y="78"/>
                </a:cubicBezTo>
                <a:cubicBezTo>
                  <a:pt x="179" y="78"/>
                  <a:pt x="179" y="78"/>
                  <a:pt x="179" y="78"/>
                </a:cubicBezTo>
                <a:lnTo>
                  <a:pt x="179" y="159"/>
                </a:lnTo>
                <a:close/>
              </a:path>
            </a:pathLst>
          </a:custGeom>
          <a:solidFill>
            <a:schemeClr val="bg1"/>
          </a:solidFill>
          <a:ln>
            <a:noFill/>
          </a:ln>
        </p:spPr>
        <p:txBody>
          <a:bodyPr vert="horz" wrap="square" lIns="91440" tIns="45720" rIns="91440" bIns="45720" numCol="1" anchor="t" anchorCtr="0" compatLnSpc="1"/>
          <a:lstStyle/>
          <a:p>
            <a:endParaRPr lang="id-ID">
              <a:cs typeface="+mn-ea"/>
              <a:sym typeface="+mn-lt"/>
            </a:endParaRPr>
          </a:p>
        </p:txBody>
      </p:sp>
      <p:sp>
        <p:nvSpPr>
          <p:cNvPr id="1048676" name="Freeform 24"/>
          <p:cNvSpPr/>
          <p:nvPr/>
        </p:nvSpPr>
        <p:spPr bwMode="auto">
          <a:xfrm>
            <a:off x="1418725" y="2623043"/>
            <a:ext cx="94445" cy="202045"/>
          </a:xfrm>
          <a:custGeom>
            <a:avLst/>
            <a:gdLst>
              <a:gd name="T0" fmla="*/ 63 w 63"/>
              <a:gd name="T1" fmla="*/ 44 h 137"/>
              <a:gd name="T2" fmla="*/ 42 w 63"/>
              <a:gd name="T3" fmla="*/ 44 h 137"/>
              <a:gd name="T4" fmla="*/ 42 w 63"/>
              <a:gd name="T5" fmla="*/ 30 h 137"/>
              <a:gd name="T6" fmla="*/ 48 w 63"/>
              <a:gd name="T7" fmla="*/ 24 h 137"/>
              <a:gd name="T8" fmla="*/ 63 w 63"/>
              <a:gd name="T9" fmla="*/ 24 h 137"/>
              <a:gd name="T10" fmla="*/ 63 w 63"/>
              <a:gd name="T11" fmla="*/ 0 h 137"/>
              <a:gd name="T12" fmla="*/ 42 w 63"/>
              <a:gd name="T13" fmla="*/ 0 h 137"/>
              <a:gd name="T14" fmla="*/ 13 w 63"/>
              <a:gd name="T15" fmla="*/ 29 h 137"/>
              <a:gd name="T16" fmla="*/ 13 w 63"/>
              <a:gd name="T17" fmla="*/ 44 h 137"/>
              <a:gd name="T18" fmla="*/ 0 w 63"/>
              <a:gd name="T19" fmla="*/ 44 h 137"/>
              <a:gd name="T20" fmla="*/ 0 w 63"/>
              <a:gd name="T21" fmla="*/ 68 h 137"/>
              <a:gd name="T22" fmla="*/ 13 w 63"/>
              <a:gd name="T23" fmla="*/ 68 h 137"/>
              <a:gd name="T24" fmla="*/ 13 w 63"/>
              <a:gd name="T25" fmla="*/ 137 h 137"/>
              <a:gd name="T26" fmla="*/ 42 w 63"/>
              <a:gd name="T27" fmla="*/ 137 h 137"/>
              <a:gd name="T28" fmla="*/ 42 w 63"/>
              <a:gd name="T29" fmla="*/ 68 h 137"/>
              <a:gd name="T30" fmla="*/ 61 w 63"/>
              <a:gd name="T31" fmla="*/ 68 h 137"/>
              <a:gd name="T32" fmla="*/ 63 w 63"/>
              <a:gd name="T33" fmla="*/ 4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3" h="137">
                <a:moveTo>
                  <a:pt x="63" y="44"/>
                </a:moveTo>
                <a:cubicBezTo>
                  <a:pt x="42" y="44"/>
                  <a:pt x="42" y="44"/>
                  <a:pt x="42" y="44"/>
                </a:cubicBezTo>
                <a:cubicBezTo>
                  <a:pt x="42" y="30"/>
                  <a:pt x="42" y="30"/>
                  <a:pt x="42" y="30"/>
                </a:cubicBezTo>
                <a:cubicBezTo>
                  <a:pt x="42" y="25"/>
                  <a:pt x="45" y="24"/>
                  <a:pt x="48" y="24"/>
                </a:cubicBezTo>
                <a:cubicBezTo>
                  <a:pt x="50" y="24"/>
                  <a:pt x="63" y="24"/>
                  <a:pt x="63" y="24"/>
                </a:cubicBezTo>
                <a:cubicBezTo>
                  <a:pt x="63" y="0"/>
                  <a:pt x="63" y="0"/>
                  <a:pt x="63" y="0"/>
                </a:cubicBezTo>
                <a:cubicBezTo>
                  <a:pt x="42" y="0"/>
                  <a:pt x="42" y="0"/>
                  <a:pt x="42" y="0"/>
                </a:cubicBezTo>
                <a:cubicBezTo>
                  <a:pt x="19" y="0"/>
                  <a:pt x="13" y="18"/>
                  <a:pt x="13" y="29"/>
                </a:cubicBezTo>
                <a:cubicBezTo>
                  <a:pt x="13" y="44"/>
                  <a:pt x="13" y="44"/>
                  <a:pt x="13" y="44"/>
                </a:cubicBezTo>
                <a:cubicBezTo>
                  <a:pt x="0" y="44"/>
                  <a:pt x="0" y="44"/>
                  <a:pt x="0" y="44"/>
                </a:cubicBezTo>
                <a:cubicBezTo>
                  <a:pt x="0" y="68"/>
                  <a:pt x="0" y="68"/>
                  <a:pt x="0" y="68"/>
                </a:cubicBezTo>
                <a:cubicBezTo>
                  <a:pt x="13" y="68"/>
                  <a:pt x="13" y="68"/>
                  <a:pt x="13" y="68"/>
                </a:cubicBezTo>
                <a:cubicBezTo>
                  <a:pt x="13" y="99"/>
                  <a:pt x="13" y="137"/>
                  <a:pt x="13" y="137"/>
                </a:cubicBezTo>
                <a:cubicBezTo>
                  <a:pt x="42" y="137"/>
                  <a:pt x="42" y="137"/>
                  <a:pt x="42" y="137"/>
                </a:cubicBezTo>
                <a:cubicBezTo>
                  <a:pt x="42" y="137"/>
                  <a:pt x="42" y="99"/>
                  <a:pt x="42" y="68"/>
                </a:cubicBezTo>
                <a:cubicBezTo>
                  <a:pt x="61" y="68"/>
                  <a:pt x="61" y="68"/>
                  <a:pt x="61" y="68"/>
                </a:cubicBezTo>
                <a:lnTo>
                  <a:pt x="63" y="44"/>
                </a:lnTo>
                <a:close/>
              </a:path>
            </a:pathLst>
          </a:custGeom>
          <a:solidFill>
            <a:schemeClr val="bg1"/>
          </a:solidFill>
          <a:ln>
            <a:noFill/>
          </a:ln>
        </p:spPr>
        <p:txBody>
          <a:bodyPr vert="horz" wrap="square" lIns="91440" tIns="45720" rIns="91440" bIns="45720" numCol="1" anchor="t" anchorCtr="0" compatLnSpc="1"/>
          <a:lstStyle/>
          <a:p>
            <a:endParaRPr lang="id-ID">
              <a:cs typeface="+mn-ea"/>
              <a:sym typeface="+mn-lt"/>
            </a:endParaRPr>
          </a:p>
        </p:txBody>
      </p:sp>
      <p:grpSp>
        <p:nvGrpSpPr>
          <p:cNvPr id="121" name="Group 25"/>
          <p:cNvGrpSpPr/>
          <p:nvPr/>
        </p:nvGrpSpPr>
        <p:grpSpPr>
          <a:xfrm>
            <a:off x="1373651" y="3006583"/>
            <a:ext cx="228443" cy="219464"/>
            <a:chOff x="8402638" y="2208213"/>
            <a:chExt cx="473075" cy="461962"/>
          </a:xfrm>
          <a:solidFill>
            <a:schemeClr val="bg1"/>
          </a:solidFill>
        </p:grpSpPr>
        <p:sp>
          <p:nvSpPr>
            <p:cNvPr id="1048677" name="Freeform 27"/>
            <p:cNvSpPr>
              <a:spLocks noEditPoints="1"/>
            </p:cNvSpPr>
            <p:nvPr/>
          </p:nvSpPr>
          <p:spPr bwMode="auto">
            <a:xfrm>
              <a:off x="8402638" y="2428875"/>
              <a:ext cx="473075" cy="241300"/>
            </a:xfrm>
            <a:custGeom>
              <a:avLst/>
              <a:gdLst>
                <a:gd name="T0" fmla="*/ 23 w 126"/>
                <a:gd name="T1" fmla="*/ 0 h 64"/>
                <a:gd name="T2" fmla="*/ 0 w 126"/>
                <a:gd name="T3" fmla="*/ 41 h 64"/>
                <a:gd name="T4" fmla="*/ 103 w 126"/>
                <a:gd name="T5" fmla="*/ 64 h 64"/>
                <a:gd name="T6" fmla="*/ 126 w 126"/>
                <a:gd name="T7" fmla="*/ 23 h 64"/>
                <a:gd name="T8" fmla="*/ 40 w 126"/>
                <a:gd name="T9" fmla="*/ 14 h 64"/>
                <a:gd name="T10" fmla="*/ 32 w 126"/>
                <a:gd name="T11" fmla="*/ 51 h 64"/>
                <a:gd name="T12" fmla="*/ 25 w 126"/>
                <a:gd name="T13" fmla="*/ 14 h 64"/>
                <a:gd name="T14" fmla="*/ 18 w 126"/>
                <a:gd name="T15" fmla="*/ 8 h 64"/>
                <a:gd name="T16" fmla="*/ 40 w 126"/>
                <a:gd name="T17" fmla="*/ 14 h 64"/>
                <a:gd name="T18" fmla="*/ 54 w 126"/>
                <a:gd name="T19" fmla="*/ 51 h 64"/>
                <a:gd name="T20" fmla="*/ 50 w 126"/>
                <a:gd name="T21" fmla="*/ 51 h 64"/>
                <a:gd name="T22" fmla="*/ 43 w 126"/>
                <a:gd name="T23" fmla="*/ 50 h 64"/>
                <a:gd name="T24" fmla="*/ 42 w 126"/>
                <a:gd name="T25" fmla="*/ 19 h 64"/>
                <a:gd name="T26" fmla="*/ 49 w 126"/>
                <a:gd name="T27" fmla="*/ 44 h 64"/>
                <a:gd name="T28" fmla="*/ 50 w 126"/>
                <a:gd name="T29" fmla="*/ 46 h 64"/>
                <a:gd name="T30" fmla="*/ 54 w 126"/>
                <a:gd name="T31" fmla="*/ 43 h 64"/>
                <a:gd name="T32" fmla="*/ 61 w 126"/>
                <a:gd name="T33" fmla="*/ 19 h 64"/>
                <a:gd name="T34" fmla="*/ 84 w 126"/>
                <a:gd name="T35" fmla="*/ 44 h 64"/>
                <a:gd name="T36" fmla="*/ 78 w 126"/>
                <a:gd name="T37" fmla="*/ 51 h 64"/>
                <a:gd name="T38" fmla="*/ 72 w 126"/>
                <a:gd name="T39" fmla="*/ 49 h 64"/>
                <a:gd name="T40" fmla="*/ 65 w 126"/>
                <a:gd name="T41" fmla="*/ 51 h 64"/>
                <a:gd name="T42" fmla="*/ 72 w 126"/>
                <a:gd name="T43" fmla="*/ 8 h 64"/>
                <a:gd name="T44" fmla="*/ 74 w 126"/>
                <a:gd name="T45" fmla="*/ 20 h 64"/>
                <a:gd name="T46" fmla="*/ 82 w 126"/>
                <a:gd name="T47" fmla="*/ 21 h 64"/>
                <a:gd name="T48" fmla="*/ 84 w 126"/>
                <a:gd name="T49" fmla="*/ 44 h 64"/>
                <a:gd name="T50" fmla="*/ 94 w 126"/>
                <a:gd name="T51" fmla="*/ 36 h 64"/>
                <a:gd name="T52" fmla="*/ 94 w 126"/>
                <a:gd name="T53" fmla="*/ 45 h 64"/>
                <a:gd name="T54" fmla="*/ 99 w 126"/>
                <a:gd name="T55" fmla="*/ 46 h 64"/>
                <a:gd name="T56" fmla="*/ 99 w 126"/>
                <a:gd name="T57" fmla="*/ 40 h 64"/>
                <a:gd name="T58" fmla="*/ 106 w 126"/>
                <a:gd name="T59" fmla="*/ 42 h 64"/>
                <a:gd name="T60" fmla="*/ 96 w 126"/>
                <a:gd name="T61" fmla="*/ 52 h 64"/>
                <a:gd name="T62" fmla="*/ 87 w 126"/>
                <a:gd name="T63" fmla="*/ 42 h 64"/>
                <a:gd name="T64" fmla="*/ 90 w 126"/>
                <a:gd name="T65" fmla="*/ 21 h 64"/>
                <a:gd name="T66" fmla="*/ 103 w 126"/>
                <a:gd name="T67" fmla="*/ 21 h 64"/>
                <a:gd name="T68" fmla="*/ 106 w 126"/>
                <a:gd name="T69" fmla="*/ 36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6" h="64">
                  <a:moveTo>
                    <a:pt x="103" y="0"/>
                  </a:moveTo>
                  <a:cubicBezTo>
                    <a:pt x="23" y="0"/>
                    <a:pt x="23" y="0"/>
                    <a:pt x="23" y="0"/>
                  </a:cubicBezTo>
                  <a:cubicBezTo>
                    <a:pt x="10" y="0"/>
                    <a:pt x="0" y="10"/>
                    <a:pt x="0" y="23"/>
                  </a:cubicBezTo>
                  <a:cubicBezTo>
                    <a:pt x="0" y="41"/>
                    <a:pt x="0" y="41"/>
                    <a:pt x="0" y="41"/>
                  </a:cubicBezTo>
                  <a:cubicBezTo>
                    <a:pt x="0" y="54"/>
                    <a:pt x="10" y="64"/>
                    <a:pt x="23" y="64"/>
                  </a:cubicBezTo>
                  <a:cubicBezTo>
                    <a:pt x="103" y="64"/>
                    <a:pt x="103" y="64"/>
                    <a:pt x="103" y="64"/>
                  </a:cubicBezTo>
                  <a:cubicBezTo>
                    <a:pt x="115" y="64"/>
                    <a:pt x="126" y="54"/>
                    <a:pt x="126" y="41"/>
                  </a:cubicBezTo>
                  <a:cubicBezTo>
                    <a:pt x="126" y="23"/>
                    <a:pt x="126" y="23"/>
                    <a:pt x="126" y="23"/>
                  </a:cubicBezTo>
                  <a:cubicBezTo>
                    <a:pt x="126" y="10"/>
                    <a:pt x="115" y="0"/>
                    <a:pt x="103" y="0"/>
                  </a:cubicBezTo>
                  <a:close/>
                  <a:moveTo>
                    <a:pt x="40" y="14"/>
                  </a:moveTo>
                  <a:cubicBezTo>
                    <a:pt x="32" y="14"/>
                    <a:pt x="32" y="14"/>
                    <a:pt x="32" y="14"/>
                  </a:cubicBezTo>
                  <a:cubicBezTo>
                    <a:pt x="32" y="51"/>
                    <a:pt x="32" y="51"/>
                    <a:pt x="32" y="51"/>
                  </a:cubicBezTo>
                  <a:cubicBezTo>
                    <a:pt x="25" y="51"/>
                    <a:pt x="25" y="51"/>
                    <a:pt x="25" y="51"/>
                  </a:cubicBezTo>
                  <a:cubicBezTo>
                    <a:pt x="25" y="14"/>
                    <a:pt x="25" y="14"/>
                    <a:pt x="25" y="14"/>
                  </a:cubicBezTo>
                  <a:cubicBezTo>
                    <a:pt x="18" y="14"/>
                    <a:pt x="18" y="14"/>
                    <a:pt x="18" y="14"/>
                  </a:cubicBezTo>
                  <a:cubicBezTo>
                    <a:pt x="18" y="8"/>
                    <a:pt x="18" y="8"/>
                    <a:pt x="18" y="8"/>
                  </a:cubicBezTo>
                  <a:cubicBezTo>
                    <a:pt x="40" y="8"/>
                    <a:pt x="40" y="8"/>
                    <a:pt x="40" y="8"/>
                  </a:cubicBezTo>
                  <a:lnTo>
                    <a:pt x="40" y="14"/>
                  </a:lnTo>
                  <a:close/>
                  <a:moveTo>
                    <a:pt x="61" y="51"/>
                  </a:moveTo>
                  <a:cubicBezTo>
                    <a:pt x="54" y="51"/>
                    <a:pt x="54" y="51"/>
                    <a:pt x="54" y="51"/>
                  </a:cubicBezTo>
                  <a:cubicBezTo>
                    <a:pt x="54" y="48"/>
                    <a:pt x="54" y="48"/>
                    <a:pt x="54" y="48"/>
                  </a:cubicBezTo>
                  <a:cubicBezTo>
                    <a:pt x="53" y="49"/>
                    <a:pt x="52" y="50"/>
                    <a:pt x="50" y="51"/>
                  </a:cubicBezTo>
                  <a:cubicBezTo>
                    <a:pt x="49" y="51"/>
                    <a:pt x="48" y="52"/>
                    <a:pt x="47" y="52"/>
                  </a:cubicBezTo>
                  <a:cubicBezTo>
                    <a:pt x="45" y="52"/>
                    <a:pt x="44" y="51"/>
                    <a:pt x="43" y="50"/>
                  </a:cubicBezTo>
                  <a:cubicBezTo>
                    <a:pt x="43" y="49"/>
                    <a:pt x="42" y="48"/>
                    <a:pt x="42" y="46"/>
                  </a:cubicBezTo>
                  <a:cubicBezTo>
                    <a:pt x="42" y="19"/>
                    <a:pt x="42" y="19"/>
                    <a:pt x="42" y="19"/>
                  </a:cubicBezTo>
                  <a:cubicBezTo>
                    <a:pt x="49" y="19"/>
                    <a:pt x="49" y="19"/>
                    <a:pt x="49" y="19"/>
                  </a:cubicBezTo>
                  <a:cubicBezTo>
                    <a:pt x="49" y="44"/>
                    <a:pt x="49" y="44"/>
                    <a:pt x="49" y="44"/>
                  </a:cubicBezTo>
                  <a:cubicBezTo>
                    <a:pt x="49" y="44"/>
                    <a:pt x="49" y="45"/>
                    <a:pt x="49" y="45"/>
                  </a:cubicBezTo>
                  <a:cubicBezTo>
                    <a:pt x="49" y="46"/>
                    <a:pt x="50" y="46"/>
                    <a:pt x="50" y="46"/>
                  </a:cubicBezTo>
                  <a:cubicBezTo>
                    <a:pt x="51" y="46"/>
                    <a:pt x="51" y="46"/>
                    <a:pt x="52" y="45"/>
                  </a:cubicBezTo>
                  <a:cubicBezTo>
                    <a:pt x="53" y="45"/>
                    <a:pt x="54" y="44"/>
                    <a:pt x="54" y="43"/>
                  </a:cubicBezTo>
                  <a:cubicBezTo>
                    <a:pt x="54" y="19"/>
                    <a:pt x="54" y="19"/>
                    <a:pt x="54" y="19"/>
                  </a:cubicBezTo>
                  <a:cubicBezTo>
                    <a:pt x="61" y="19"/>
                    <a:pt x="61" y="19"/>
                    <a:pt x="61" y="19"/>
                  </a:cubicBezTo>
                  <a:lnTo>
                    <a:pt x="61" y="51"/>
                  </a:lnTo>
                  <a:close/>
                  <a:moveTo>
                    <a:pt x="84" y="44"/>
                  </a:moveTo>
                  <a:cubicBezTo>
                    <a:pt x="84" y="47"/>
                    <a:pt x="83" y="48"/>
                    <a:pt x="82" y="50"/>
                  </a:cubicBezTo>
                  <a:cubicBezTo>
                    <a:pt x="81" y="51"/>
                    <a:pt x="80" y="51"/>
                    <a:pt x="78" y="51"/>
                  </a:cubicBezTo>
                  <a:cubicBezTo>
                    <a:pt x="77" y="51"/>
                    <a:pt x="75" y="51"/>
                    <a:pt x="74" y="51"/>
                  </a:cubicBezTo>
                  <a:cubicBezTo>
                    <a:pt x="74" y="50"/>
                    <a:pt x="73" y="50"/>
                    <a:pt x="72" y="49"/>
                  </a:cubicBezTo>
                  <a:cubicBezTo>
                    <a:pt x="72" y="51"/>
                    <a:pt x="72" y="51"/>
                    <a:pt x="72" y="51"/>
                  </a:cubicBezTo>
                  <a:cubicBezTo>
                    <a:pt x="65" y="51"/>
                    <a:pt x="65" y="51"/>
                    <a:pt x="65" y="51"/>
                  </a:cubicBezTo>
                  <a:cubicBezTo>
                    <a:pt x="65" y="8"/>
                    <a:pt x="65" y="8"/>
                    <a:pt x="65" y="8"/>
                  </a:cubicBezTo>
                  <a:cubicBezTo>
                    <a:pt x="72" y="8"/>
                    <a:pt x="72" y="8"/>
                    <a:pt x="72" y="8"/>
                  </a:cubicBezTo>
                  <a:cubicBezTo>
                    <a:pt x="72" y="22"/>
                    <a:pt x="72" y="22"/>
                    <a:pt x="72" y="22"/>
                  </a:cubicBezTo>
                  <a:cubicBezTo>
                    <a:pt x="73" y="21"/>
                    <a:pt x="74" y="20"/>
                    <a:pt x="74" y="20"/>
                  </a:cubicBezTo>
                  <a:cubicBezTo>
                    <a:pt x="75" y="19"/>
                    <a:pt x="76" y="19"/>
                    <a:pt x="77" y="19"/>
                  </a:cubicBezTo>
                  <a:cubicBezTo>
                    <a:pt x="79" y="19"/>
                    <a:pt x="81" y="19"/>
                    <a:pt x="82" y="21"/>
                  </a:cubicBezTo>
                  <a:cubicBezTo>
                    <a:pt x="83" y="22"/>
                    <a:pt x="84" y="24"/>
                    <a:pt x="84" y="27"/>
                  </a:cubicBezTo>
                  <a:lnTo>
                    <a:pt x="84" y="44"/>
                  </a:lnTo>
                  <a:close/>
                  <a:moveTo>
                    <a:pt x="106" y="36"/>
                  </a:moveTo>
                  <a:cubicBezTo>
                    <a:pt x="94" y="36"/>
                    <a:pt x="94" y="36"/>
                    <a:pt x="94" y="36"/>
                  </a:cubicBezTo>
                  <a:cubicBezTo>
                    <a:pt x="94" y="42"/>
                    <a:pt x="94" y="42"/>
                    <a:pt x="94" y="42"/>
                  </a:cubicBezTo>
                  <a:cubicBezTo>
                    <a:pt x="94" y="44"/>
                    <a:pt x="94" y="45"/>
                    <a:pt x="94" y="45"/>
                  </a:cubicBezTo>
                  <a:cubicBezTo>
                    <a:pt x="95" y="46"/>
                    <a:pt x="95" y="46"/>
                    <a:pt x="96" y="46"/>
                  </a:cubicBezTo>
                  <a:cubicBezTo>
                    <a:pt x="97" y="46"/>
                    <a:pt x="98" y="46"/>
                    <a:pt x="99" y="46"/>
                  </a:cubicBezTo>
                  <a:cubicBezTo>
                    <a:pt x="99" y="45"/>
                    <a:pt x="99" y="44"/>
                    <a:pt x="99" y="42"/>
                  </a:cubicBezTo>
                  <a:cubicBezTo>
                    <a:pt x="99" y="40"/>
                    <a:pt x="99" y="40"/>
                    <a:pt x="99" y="40"/>
                  </a:cubicBezTo>
                  <a:cubicBezTo>
                    <a:pt x="106" y="40"/>
                    <a:pt x="106" y="40"/>
                    <a:pt x="106" y="40"/>
                  </a:cubicBezTo>
                  <a:cubicBezTo>
                    <a:pt x="106" y="42"/>
                    <a:pt x="106" y="42"/>
                    <a:pt x="106" y="42"/>
                  </a:cubicBezTo>
                  <a:cubicBezTo>
                    <a:pt x="106" y="45"/>
                    <a:pt x="105" y="48"/>
                    <a:pt x="103" y="49"/>
                  </a:cubicBezTo>
                  <a:cubicBezTo>
                    <a:pt x="102" y="51"/>
                    <a:pt x="99" y="52"/>
                    <a:pt x="96" y="52"/>
                  </a:cubicBezTo>
                  <a:cubicBezTo>
                    <a:pt x="93" y="52"/>
                    <a:pt x="91" y="51"/>
                    <a:pt x="89" y="49"/>
                  </a:cubicBezTo>
                  <a:cubicBezTo>
                    <a:pt x="88" y="48"/>
                    <a:pt x="87" y="45"/>
                    <a:pt x="87" y="42"/>
                  </a:cubicBezTo>
                  <a:cubicBezTo>
                    <a:pt x="87" y="28"/>
                    <a:pt x="87" y="28"/>
                    <a:pt x="87" y="28"/>
                  </a:cubicBezTo>
                  <a:cubicBezTo>
                    <a:pt x="87" y="25"/>
                    <a:pt x="88" y="23"/>
                    <a:pt x="90" y="21"/>
                  </a:cubicBezTo>
                  <a:cubicBezTo>
                    <a:pt x="91" y="19"/>
                    <a:pt x="94" y="18"/>
                    <a:pt x="97" y="18"/>
                  </a:cubicBezTo>
                  <a:cubicBezTo>
                    <a:pt x="100" y="18"/>
                    <a:pt x="102" y="19"/>
                    <a:pt x="103" y="21"/>
                  </a:cubicBezTo>
                  <a:cubicBezTo>
                    <a:pt x="105" y="22"/>
                    <a:pt x="106" y="25"/>
                    <a:pt x="106" y="28"/>
                  </a:cubicBezTo>
                  <a:lnTo>
                    <a:pt x="106" y="36"/>
                  </a:lnTo>
                  <a:close/>
                </a:path>
              </a:pathLst>
            </a:custGeom>
            <a:grpFill/>
            <a:ln>
              <a:noFill/>
            </a:ln>
          </p:spPr>
          <p:txBody>
            <a:bodyPr vert="horz" wrap="square" lIns="91440" tIns="45720" rIns="91440" bIns="45720" numCol="1" anchor="t" anchorCtr="0" compatLnSpc="1"/>
            <a:lstStyle/>
            <a:p>
              <a:endParaRPr lang="id-ID">
                <a:cs typeface="+mn-ea"/>
                <a:sym typeface="+mn-lt"/>
              </a:endParaRPr>
            </a:p>
          </p:txBody>
        </p:sp>
        <p:sp>
          <p:nvSpPr>
            <p:cNvPr id="1048678" name="Freeform 28"/>
            <p:cNvSpPr/>
            <p:nvPr/>
          </p:nvSpPr>
          <p:spPr bwMode="auto">
            <a:xfrm>
              <a:off x="8755063" y="2519363"/>
              <a:ext cx="19050" cy="26988"/>
            </a:xfrm>
            <a:custGeom>
              <a:avLst/>
              <a:gdLst>
                <a:gd name="T0" fmla="*/ 2 w 5"/>
                <a:gd name="T1" fmla="*/ 0 h 7"/>
                <a:gd name="T2" fmla="*/ 0 w 5"/>
                <a:gd name="T3" fmla="*/ 1 h 7"/>
                <a:gd name="T4" fmla="*/ 0 w 5"/>
                <a:gd name="T5" fmla="*/ 4 h 7"/>
                <a:gd name="T6" fmla="*/ 0 w 5"/>
                <a:gd name="T7" fmla="*/ 7 h 7"/>
                <a:gd name="T8" fmla="*/ 5 w 5"/>
                <a:gd name="T9" fmla="*/ 7 h 7"/>
                <a:gd name="T10" fmla="*/ 5 w 5"/>
                <a:gd name="T11" fmla="*/ 4 h 7"/>
                <a:gd name="T12" fmla="*/ 4 w 5"/>
                <a:gd name="T13" fmla="*/ 1 h 7"/>
                <a:gd name="T14" fmla="*/ 2 w 5"/>
                <a:gd name="T15" fmla="*/ 0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7">
                  <a:moveTo>
                    <a:pt x="2" y="0"/>
                  </a:moveTo>
                  <a:cubicBezTo>
                    <a:pt x="1" y="0"/>
                    <a:pt x="1" y="0"/>
                    <a:pt x="0" y="1"/>
                  </a:cubicBezTo>
                  <a:cubicBezTo>
                    <a:pt x="0" y="1"/>
                    <a:pt x="0" y="2"/>
                    <a:pt x="0" y="4"/>
                  </a:cubicBezTo>
                  <a:cubicBezTo>
                    <a:pt x="0" y="7"/>
                    <a:pt x="0" y="7"/>
                    <a:pt x="0" y="7"/>
                  </a:cubicBezTo>
                  <a:cubicBezTo>
                    <a:pt x="5" y="7"/>
                    <a:pt x="5" y="7"/>
                    <a:pt x="5" y="7"/>
                  </a:cubicBezTo>
                  <a:cubicBezTo>
                    <a:pt x="5" y="4"/>
                    <a:pt x="5" y="4"/>
                    <a:pt x="5" y="4"/>
                  </a:cubicBezTo>
                  <a:cubicBezTo>
                    <a:pt x="5" y="2"/>
                    <a:pt x="5" y="1"/>
                    <a:pt x="4" y="1"/>
                  </a:cubicBezTo>
                  <a:cubicBezTo>
                    <a:pt x="4" y="0"/>
                    <a:pt x="3" y="0"/>
                    <a:pt x="2" y="0"/>
                  </a:cubicBezTo>
                  <a:close/>
                </a:path>
              </a:pathLst>
            </a:custGeom>
            <a:grpFill/>
            <a:ln>
              <a:noFill/>
            </a:ln>
          </p:spPr>
          <p:txBody>
            <a:bodyPr vert="horz" wrap="square" lIns="91440" tIns="45720" rIns="91440" bIns="45720" numCol="1" anchor="t" anchorCtr="0" compatLnSpc="1"/>
            <a:lstStyle/>
            <a:p>
              <a:endParaRPr lang="id-ID">
                <a:cs typeface="+mn-ea"/>
                <a:sym typeface="+mn-lt"/>
              </a:endParaRPr>
            </a:p>
          </p:txBody>
        </p:sp>
        <p:sp>
          <p:nvSpPr>
            <p:cNvPr id="1048679" name="Freeform 29"/>
            <p:cNvSpPr/>
            <p:nvPr/>
          </p:nvSpPr>
          <p:spPr bwMode="auto">
            <a:xfrm>
              <a:off x="8672513" y="2519363"/>
              <a:ext cx="19050" cy="82550"/>
            </a:xfrm>
            <a:custGeom>
              <a:avLst/>
              <a:gdLst>
                <a:gd name="T0" fmla="*/ 2 w 5"/>
                <a:gd name="T1" fmla="*/ 0 h 22"/>
                <a:gd name="T2" fmla="*/ 1 w 5"/>
                <a:gd name="T3" fmla="*/ 0 h 22"/>
                <a:gd name="T4" fmla="*/ 0 w 5"/>
                <a:gd name="T5" fmla="*/ 1 h 22"/>
                <a:gd name="T6" fmla="*/ 0 w 5"/>
                <a:gd name="T7" fmla="*/ 21 h 22"/>
                <a:gd name="T8" fmla="*/ 1 w 5"/>
                <a:gd name="T9" fmla="*/ 22 h 22"/>
                <a:gd name="T10" fmla="*/ 3 w 5"/>
                <a:gd name="T11" fmla="*/ 22 h 22"/>
                <a:gd name="T12" fmla="*/ 5 w 5"/>
                <a:gd name="T13" fmla="*/ 22 h 22"/>
                <a:gd name="T14" fmla="*/ 5 w 5"/>
                <a:gd name="T15" fmla="*/ 20 h 22"/>
                <a:gd name="T16" fmla="*/ 5 w 5"/>
                <a:gd name="T17" fmla="*/ 3 h 22"/>
                <a:gd name="T18" fmla="*/ 4 w 5"/>
                <a:gd name="T19" fmla="*/ 1 h 22"/>
                <a:gd name="T20" fmla="*/ 2 w 5"/>
                <a:gd name="T21"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 h="22">
                  <a:moveTo>
                    <a:pt x="2" y="0"/>
                  </a:moveTo>
                  <a:cubicBezTo>
                    <a:pt x="2" y="0"/>
                    <a:pt x="2" y="0"/>
                    <a:pt x="1" y="0"/>
                  </a:cubicBezTo>
                  <a:cubicBezTo>
                    <a:pt x="1" y="0"/>
                    <a:pt x="0" y="1"/>
                    <a:pt x="0" y="1"/>
                  </a:cubicBezTo>
                  <a:cubicBezTo>
                    <a:pt x="0" y="21"/>
                    <a:pt x="0" y="21"/>
                    <a:pt x="0" y="21"/>
                  </a:cubicBezTo>
                  <a:cubicBezTo>
                    <a:pt x="0" y="22"/>
                    <a:pt x="1" y="22"/>
                    <a:pt x="1" y="22"/>
                  </a:cubicBezTo>
                  <a:cubicBezTo>
                    <a:pt x="2" y="22"/>
                    <a:pt x="2" y="22"/>
                    <a:pt x="3" y="22"/>
                  </a:cubicBezTo>
                  <a:cubicBezTo>
                    <a:pt x="4" y="22"/>
                    <a:pt x="4" y="22"/>
                    <a:pt x="5" y="22"/>
                  </a:cubicBezTo>
                  <a:cubicBezTo>
                    <a:pt x="5" y="21"/>
                    <a:pt x="5" y="21"/>
                    <a:pt x="5" y="20"/>
                  </a:cubicBezTo>
                  <a:cubicBezTo>
                    <a:pt x="5" y="3"/>
                    <a:pt x="5" y="3"/>
                    <a:pt x="5" y="3"/>
                  </a:cubicBezTo>
                  <a:cubicBezTo>
                    <a:pt x="5" y="2"/>
                    <a:pt x="5" y="1"/>
                    <a:pt x="4" y="1"/>
                  </a:cubicBezTo>
                  <a:cubicBezTo>
                    <a:pt x="4" y="0"/>
                    <a:pt x="3" y="0"/>
                    <a:pt x="2" y="0"/>
                  </a:cubicBezTo>
                  <a:close/>
                </a:path>
              </a:pathLst>
            </a:custGeom>
            <a:grpFill/>
            <a:ln>
              <a:noFill/>
            </a:ln>
          </p:spPr>
          <p:txBody>
            <a:bodyPr vert="horz" wrap="square" lIns="91440" tIns="45720" rIns="91440" bIns="45720" numCol="1" anchor="t" anchorCtr="0" compatLnSpc="1"/>
            <a:lstStyle/>
            <a:p>
              <a:endParaRPr lang="id-ID">
                <a:cs typeface="+mn-ea"/>
                <a:sym typeface="+mn-lt"/>
              </a:endParaRPr>
            </a:p>
          </p:txBody>
        </p:sp>
        <p:sp>
          <p:nvSpPr>
            <p:cNvPr id="1048680" name="Freeform 30"/>
            <p:cNvSpPr/>
            <p:nvPr/>
          </p:nvSpPr>
          <p:spPr bwMode="auto">
            <a:xfrm>
              <a:off x="8493126" y="2208213"/>
              <a:ext cx="101600" cy="179388"/>
            </a:xfrm>
            <a:custGeom>
              <a:avLst/>
              <a:gdLst>
                <a:gd name="T0" fmla="*/ 21 w 64"/>
                <a:gd name="T1" fmla="*/ 113 h 113"/>
                <a:gd name="T2" fmla="*/ 40 w 64"/>
                <a:gd name="T3" fmla="*/ 113 h 113"/>
                <a:gd name="T4" fmla="*/ 40 w 64"/>
                <a:gd name="T5" fmla="*/ 66 h 113"/>
                <a:gd name="T6" fmla="*/ 64 w 64"/>
                <a:gd name="T7" fmla="*/ 0 h 113"/>
                <a:gd name="T8" fmla="*/ 42 w 64"/>
                <a:gd name="T9" fmla="*/ 0 h 113"/>
                <a:gd name="T10" fmla="*/ 31 w 64"/>
                <a:gd name="T11" fmla="*/ 45 h 113"/>
                <a:gd name="T12" fmla="*/ 31 w 64"/>
                <a:gd name="T13" fmla="*/ 45 h 113"/>
                <a:gd name="T14" fmla="*/ 19 w 64"/>
                <a:gd name="T15" fmla="*/ 0 h 113"/>
                <a:gd name="T16" fmla="*/ 0 w 64"/>
                <a:gd name="T17" fmla="*/ 0 h 113"/>
                <a:gd name="T18" fmla="*/ 21 w 64"/>
                <a:gd name="T19" fmla="*/ 68 h 113"/>
                <a:gd name="T20" fmla="*/ 21 w 64"/>
                <a:gd name="T21" fmla="*/ 113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 h="113">
                  <a:moveTo>
                    <a:pt x="21" y="113"/>
                  </a:moveTo>
                  <a:lnTo>
                    <a:pt x="40" y="113"/>
                  </a:lnTo>
                  <a:lnTo>
                    <a:pt x="40" y="66"/>
                  </a:lnTo>
                  <a:lnTo>
                    <a:pt x="64" y="0"/>
                  </a:lnTo>
                  <a:lnTo>
                    <a:pt x="42" y="0"/>
                  </a:lnTo>
                  <a:lnTo>
                    <a:pt x="31" y="45"/>
                  </a:lnTo>
                  <a:lnTo>
                    <a:pt x="31" y="45"/>
                  </a:lnTo>
                  <a:lnTo>
                    <a:pt x="19" y="0"/>
                  </a:lnTo>
                  <a:lnTo>
                    <a:pt x="0" y="0"/>
                  </a:lnTo>
                  <a:lnTo>
                    <a:pt x="21" y="68"/>
                  </a:lnTo>
                  <a:lnTo>
                    <a:pt x="21" y="113"/>
                  </a:lnTo>
                  <a:close/>
                </a:path>
              </a:pathLst>
            </a:custGeom>
            <a:grpFill/>
            <a:ln>
              <a:noFill/>
            </a:ln>
          </p:spPr>
          <p:txBody>
            <a:bodyPr vert="horz" wrap="square" lIns="91440" tIns="45720" rIns="91440" bIns="45720" numCol="1" anchor="t" anchorCtr="0" compatLnSpc="1"/>
            <a:lstStyle/>
            <a:p>
              <a:endParaRPr lang="id-ID" dirty="0">
                <a:cs typeface="+mn-ea"/>
                <a:sym typeface="+mn-lt"/>
              </a:endParaRPr>
            </a:p>
          </p:txBody>
        </p:sp>
        <p:sp>
          <p:nvSpPr>
            <p:cNvPr id="1048681" name="Freeform 31"/>
            <p:cNvSpPr>
              <a:spLocks noEditPoints="1"/>
            </p:cNvSpPr>
            <p:nvPr/>
          </p:nvSpPr>
          <p:spPr bwMode="auto">
            <a:xfrm>
              <a:off x="8594726" y="2252663"/>
              <a:ext cx="77788" cy="139700"/>
            </a:xfrm>
            <a:custGeom>
              <a:avLst/>
              <a:gdLst>
                <a:gd name="T0" fmla="*/ 11 w 21"/>
                <a:gd name="T1" fmla="*/ 37 h 37"/>
                <a:gd name="T2" fmla="*/ 18 w 21"/>
                <a:gd name="T3" fmla="*/ 34 h 37"/>
                <a:gd name="T4" fmla="*/ 21 w 21"/>
                <a:gd name="T5" fmla="*/ 27 h 37"/>
                <a:gd name="T6" fmla="*/ 21 w 21"/>
                <a:gd name="T7" fmla="*/ 9 h 37"/>
                <a:gd name="T8" fmla="*/ 18 w 21"/>
                <a:gd name="T9" fmla="*/ 2 h 37"/>
                <a:gd name="T10" fmla="*/ 11 w 21"/>
                <a:gd name="T11" fmla="*/ 0 h 37"/>
                <a:gd name="T12" fmla="*/ 3 w 21"/>
                <a:gd name="T13" fmla="*/ 2 h 37"/>
                <a:gd name="T14" fmla="*/ 0 w 21"/>
                <a:gd name="T15" fmla="*/ 9 h 37"/>
                <a:gd name="T16" fmla="*/ 0 w 21"/>
                <a:gd name="T17" fmla="*/ 27 h 37"/>
                <a:gd name="T18" fmla="*/ 3 w 21"/>
                <a:gd name="T19" fmla="*/ 34 h 37"/>
                <a:gd name="T20" fmla="*/ 11 w 21"/>
                <a:gd name="T21" fmla="*/ 37 h 37"/>
                <a:gd name="T22" fmla="*/ 8 w 21"/>
                <a:gd name="T23" fmla="*/ 8 h 37"/>
                <a:gd name="T24" fmla="*/ 8 w 21"/>
                <a:gd name="T25" fmla="*/ 7 h 37"/>
                <a:gd name="T26" fmla="*/ 11 w 21"/>
                <a:gd name="T27" fmla="*/ 6 h 37"/>
                <a:gd name="T28" fmla="*/ 13 w 21"/>
                <a:gd name="T29" fmla="*/ 7 h 37"/>
                <a:gd name="T30" fmla="*/ 14 w 21"/>
                <a:gd name="T31" fmla="*/ 8 h 37"/>
                <a:gd name="T32" fmla="*/ 14 w 21"/>
                <a:gd name="T33" fmla="*/ 28 h 37"/>
                <a:gd name="T34" fmla="*/ 13 w 21"/>
                <a:gd name="T35" fmla="*/ 30 h 37"/>
                <a:gd name="T36" fmla="*/ 11 w 21"/>
                <a:gd name="T37" fmla="*/ 31 h 37"/>
                <a:gd name="T38" fmla="*/ 8 w 21"/>
                <a:gd name="T39" fmla="*/ 30 h 37"/>
                <a:gd name="T40" fmla="*/ 8 w 21"/>
                <a:gd name="T41" fmla="*/ 28 h 37"/>
                <a:gd name="T42" fmla="*/ 8 w 21"/>
                <a:gd name="T43" fmla="*/ 8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 h="37">
                  <a:moveTo>
                    <a:pt x="11" y="37"/>
                  </a:moveTo>
                  <a:cubicBezTo>
                    <a:pt x="14" y="37"/>
                    <a:pt x="16" y="36"/>
                    <a:pt x="18" y="34"/>
                  </a:cubicBezTo>
                  <a:cubicBezTo>
                    <a:pt x="20" y="32"/>
                    <a:pt x="21" y="30"/>
                    <a:pt x="21" y="27"/>
                  </a:cubicBezTo>
                  <a:cubicBezTo>
                    <a:pt x="21" y="9"/>
                    <a:pt x="21" y="9"/>
                    <a:pt x="21" y="9"/>
                  </a:cubicBezTo>
                  <a:cubicBezTo>
                    <a:pt x="21" y="6"/>
                    <a:pt x="20" y="4"/>
                    <a:pt x="18" y="2"/>
                  </a:cubicBezTo>
                  <a:cubicBezTo>
                    <a:pt x="16" y="1"/>
                    <a:pt x="14" y="0"/>
                    <a:pt x="11" y="0"/>
                  </a:cubicBezTo>
                  <a:cubicBezTo>
                    <a:pt x="8" y="0"/>
                    <a:pt x="5" y="1"/>
                    <a:pt x="3" y="2"/>
                  </a:cubicBezTo>
                  <a:cubicBezTo>
                    <a:pt x="1" y="4"/>
                    <a:pt x="0" y="6"/>
                    <a:pt x="0" y="9"/>
                  </a:cubicBezTo>
                  <a:cubicBezTo>
                    <a:pt x="0" y="27"/>
                    <a:pt x="0" y="27"/>
                    <a:pt x="0" y="27"/>
                  </a:cubicBezTo>
                  <a:cubicBezTo>
                    <a:pt x="0" y="30"/>
                    <a:pt x="1" y="32"/>
                    <a:pt x="3" y="34"/>
                  </a:cubicBezTo>
                  <a:cubicBezTo>
                    <a:pt x="5" y="36"/>
                    <a:pt x="7" y="37"/>
                    <a:pt x="11" y="37"/>
                  </a:cubicBezTo>
                  <a:close/>
                  <a:moveTo>
                    <a:pt x="8" y="8"/>
                  </a:moveTo>
                  <a:cubicBezTo>
                    <a:pt x="8" y="8"/>
                    <a:pt x="8" y="7"/>
                    <a:pt x="8" y="7"/>
                  </a:cubicBezTo>
                  <a:cubicBezTo>
                    <a:pt x="9" y="6"/>
                    <a:pt x="10" y="6"/>
                    <a:pt x="11" y="6"/>
                  </a:cubicBezTo>
                  <a:cubicBezTo>
                    <a:pt x="12" y="6"/>
                    <a:pt x="12" y="6"/>
                    <a:pt x="13" y="7"/>
                  </a:cubicBezTo>
                  <a:cubicBezTo>
                    <a:pt x="13" y="7"/>
                    <a:pt x="14" y="8"/>
                    <a:pt x="14" y="8"/>
                  </a:cubicBezTo>
                  <a:cubicBezTo>
                    <a:pt x="14" y="28"/>
                    <a:pt x="14" y="28"/>
                    <a:pt x="14" y="28"/>
                  </a:cubicBezTo>
                  <a:cubicBezTo>
                    <a:pt x="14" y="28"/>
                    <a:pt x="13" y="29"/>
                    <a:pt x="13" y="30"/>
                  </a:cubicBezTo>
                  <a:cubicBezTo>
                    <a:pt x="12" y="30"/>
                    <a:pt x="12" y="31"/>
                    <a:pt x="11" y="31"/>
                  </a:cubicBezTo>
                  <a:cubicBezTo>
                    <a:pt x="10" y="31"/>
                    <a:pt x="9" y="30"/>
                    <a:pt x="8" y="30"/>
                  </a:cubicBezTo>
                  <a:cubicBezTo>
                    <a:pt x="8" y="29"/>
                    <a:pt x="8" y="28"/>
                    <a:pt x="8" y="28"/>
                  </a:cubicBezTo>
                  <a:lnTo>
                    <a:pt x="8" y="8"/>
                  </a:lnTo>
                  <a:close/>
                </a:path>
              </a:pathLst>
            </a:custGeom>
            <a:grpFill/>
            <a:ln>
              <a:noFill/>
            </a:ln>
          </p:spPr>
          <p:txBody>
            <a:bodyPr vert="horz" wrap="square" lIns="91440" tIns="45720" rIns="91440" bIns="45720" numCol="1" anchor="t" anchorCtr="0" compatLnSpc="1"/>
            <a:lstStyle/>
            <a:p>
              <a:endParaRPr lang="id-ID">
                <a:cs typeface="+mn-ea"/>
                <a:sym typeface="+mn-lt"/>
              </a:endParaRPr>
            </a:p>
          </p:txBody>
        </p:sp>
        <p:sp>
          <p:nvSpPr>
            <p:cNvPr id="1048682" name="Freeform 32"/>
            <p:cNvSpPr/>
            <p:nvPr/>
          </p:nvSpPr>
          <p:spPr bwMode="auto">
            <a:xfrm>
              <a:off x="8696326" y="2255838"/>
              <a:ext cx="74613" cy="131763"/>
            </a:xfrm>
            <a:custGeom>
              <a:avLst/>
              <a:gdLst>
                <a:gd name="T0" fmla="*/ 5 w 20"/>
                <a:gd name="T1" fmla="*/ 35 h 35"/>
                <a:gd name="T2" fmla="*/ 9 w 20"/>
                <a:gd name="T3" fmla="*/ 34 h 35"/>
                <a:gd name="T4" fmla="*/ 13 w 20"/>
                <a:gd name="T5" fmla="*/ 31 h 35"/>
                <a:gd name="T6" fmla="*/ 13 w 20"/>
                <a:gd name="T7" fmla="*/ 35 h 35"/>
                <a:gd name="T8" fmla="*/ 20 w 20"/>
                <a:gd name="T9" fmla="*/ 35 h 35"/>
                <a:gd name="T10" fmla="*/ 20 w 20"/>
                <a:gd name="T11" fmla="*/ 0 h 35"/>
                <a:gd name="T12" fmla="*/ 13 w 20"/>
                <a:gd name="T13" fmla="*/ 0 h 35"/>
                <a:gd name="T14" fmla="*/ 13 w 20"/>
                <a:gd name="T15" fmla="*/ 26 h 35"/>
                <a:gd name="T16" fmla="*/ 11 w 20"/>
                <a:gd name="T17" fmla="*/ 28 h 35"/>
                <a:gd name="T18" fmla="*/ 9 w 20"/>
                <a:gd name="T19" fmla="*/ 29 h 35"/>
                <a:gd name="T20" fmla="*/ 8 w 20"/>
                <a:gd name="T21" fmla="*/ 28 h 35"/>
                <a:gd name="T22" fmla="*/ 7 w 20"/>
                <a:gd name="T23" fmla="*/ 27 h 35"/>
                <a:gd name="T24" fmla="*/ 7 w 20"/>
                <a:gd name="T25" fmla="*/ 0 h 35"/>
                <a:gd name="T26" fmla="*/ 0 w 20"/>
                <a:gd name="T27" fmla="*/ 0 h 35"/>
                <a:gd name="T28" fmla="*/ 0 w 20"/>
                <a:gd name="T29" fmla="*/ 29 h 35"/>
                <a:gd name="T30" fmla="*/ 1 w 20"/>
                <a:gd name="T31" fmla="*/ 34 h 35"/>
                <a:gd name="T32" fmla="*/ 5 w 20"/>
                <a:gd name="T33"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35">
                  <a:moveTo>
                    <a:pt x="5" y="35"/>
                  </a:moveTo>
                  <a:cubicBezTo>
                    <a:pt x="6" y="35"/>
                    <a:pt x="8" y="35"/>
                    <a:pt x="9" y="34"/>
                  </a:cubicBezTo>
                  <a:cubicBezTo>
                    <a:pt x="10" y="33"/>
                    <a:pt x="12" y="32"/>
                    <a:pt x="13" y="31"/>
                  </a:cubicBezTo>
                  <a:cubicBezTo>
                    <a:pt x="13" y="35"/>
                    <a:pt x="13" y="35"/>
                    <a:pt x="13" y="35"/>
                  </a:cubicBezTo>
                  <a:cubicBezTo>
                    <a:pt x="20" y="35"/>
                    <a:pt x="20" y="35"/>
                    <a:pt x="20" y="35"/>
                  </a:cubicBezTo>
                  <a:cubicBezTo>
                    <a:pt x="20" y="0"/>
                    <a:pt x="20" y="0"/>
                    <a:pt x="20" y="0"/>
                  </a:cubicBezTo>
                  <a:cubicBezTo>
                    <a:pt x="13" y="0"/>
                    <a:pt x="13" y="0"/>
                    <a:pt x="13" y="0"/>
                  </a:cubicBezTo>
                  <a:cubicBezTo>
                    <a:pt x="13" y="26"/>
                    <a:pt x="13" y="26"/>
                    <a:pt x="13" y="26"/>
                  </a:cubicBezTo>
                  <a:cubicBezTo>
                    <a:pt x="13" y="27"/>
                    <a:pt x="12" y="28"/>
                    <a:pt x="11" y="28"/>
                  </a:cubicBezTo>
                  <a:cubicBezTo>
                    <a:pt x="10" y="29"/>
                    <a:pt x="9" y="29"/>
                    <a:pt x="9" y="29"/>
                  </a:cubicBezTo>
                  <a:cubicBezTo>
                    <a:pt x="8" y="29"/>
                    <a:pt x="8" y="29"/>
                    <a:pt x="8" y="28"/>
                  </a:cubicBezTo>
                  <a:cubicBezTo>
                    <a:pt x="7" y="28"/>
                    <a:pt x="7" y="27"/>
                    <a:pt x="7" y="27"/>
                  </a:cubicBezTo>
                  <a:cubicBezTo>
                    <a:pt x="7" y="0"/>
                    <a:pt x="7" y="0"/>
                    <a:pt x="7" y="0"/>
                  </a:cubicBezTo>
                  <a:cubicBezTo>
                    <a:pt x="0" y="0"/>
                    <a:pt x="0" y="0"/>
                    <a:pt x="0" y="0"/>
                  </a:cubicBezTo>
                  <a:cubicBezTo>
                    <a:pt x="0" y="29"/>
                    <a:pt x="0" y="29"/>
                    <a:pt x="0" y="29"/>
                  </a:cubicBezTo>
                  <a:cubicBezTo>
                    <a:pt x="0" y="31"/>
                    <a:pt x="0" y="33"/>
                    <a:pt x="1" y="34"/>
                  </a:cubicBezTo>
                  <a:cubicBezTo>
                    <a:pt x="2" y="35"/>
                    <a:pt x="3" y="35"/>
                    <a:pt x="5" y="35"/>
                  </a:cubicBezTo>
                  <a:close/>
                </a:path>
              </a:pathLst>
            </a:custGeom>
            <a:grpFill/>
            <a:ln>
              <a:noFill/>
            </a:ln>
          </p:spPr>
          <p:txBody>
            <a:bodyPr vert="horz" wrap="square" lIns="91440" tIns="45720" rIns="91440" bIns="45720" numCol="1" anchor="t" anchorCtr="0" compatLnSpc="1"/>
            <a:lstStyle/>
            <a:p>
              <a:endParaRPr lang="id-ID">
                <a:cs typeface="+mn-ea"/>
                <a:sym typeface="+mn-lt"/>
              </a:endParaRPr>
            </a:p>
          </p:txBody>
        </p:sp>
      </p:grpSp>
      <p:sp>
        <p:nvSpPr>
          <p:cNvPr id="3" name="矩形 2">
            <a:extLst>
              <a:ext uri="{FF2B5EF4-FFF2-40B4-BE49-F238E27FC236}">
                <a16:creationId xmlns:a16="http://schemas.microsoft.com/office/drawing/2014/main" id="{E0D03076-82FD-D90B-2985-0E2385E322EA}"/>
              </a:ext>
            </a:extLst>
          </p:cNvPr>
          <p:cNvSpPr/>
          <p:nvPr/>
        </p:nvSpPr>
        <p:spPr>
          <a:xfrm>
            <a:off x="636052" y="560433"/>
            <a:ext cx="3655180" cy="287783"/>
          </a:xfrm>
          <a:prstGeom prst="rect">
            <a:avLst/>
          </a:prstGeom>
          <a:solidFill>
            <a:srgbClr val="F2F2F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2" name="图片 31">
            <a:extLst>
              <a:ext uri="{FF2B5EF4-FFF2-40B4-BE49-F238E27FC236}">
                <a16:creationId xmlns:a16="http://schemas.microsoft.com/office/drawing/2014/main" id="{CE1273EE-9ADA-F01F-079D-1766A88A3B29}"/>
              </a:ext>
            </a:extLst>
          </p:cNvPr>
          <p:cNvPicPr>
            <a:picLocks noChangeAspect="1"/>
          </p:cNvPicPr>
          <p:nvPr/>
        </p:nvPicPr>
        <p:blipFill>
          <a:blip r:embed="rId3"/>
          <a:stretch>
            <a:fillRect/>
          </a:stretch>
        </p:blipFill>
        <p:spPr>
          <a:xfrm>
            <a:off x="2541253" y="1184729"/>
            <a:ext cx="5013492" cy="3157215"/>
          </a:xfrm>
          <a:prstGeom prst="rect">
            <a:avLst/>
          </a:prstGeom>
        </p:spPr>
      </p:pic>
      <p:pic>
        <p:nvPicPr>
          <p:cNvPr id="34" name="图片 33">
            <a:extLst>
              <a:ext uri="{FF2B5EF4-FFF2-40B4-BE49-F238E27FC236}">
                <a16:creationId xmlns:a16="http://schemas.microsoft.com/office/drawing/2014/main" id="{2B376893-DD9A-3864-32C6-FF13C3A83FE3}"/>
              </a:ext>
            </a:extLst>
          </p:cNvPr>
          <p:cNvPicPr>
            <a:picLocks noChangeAspect="1"/>
          </p:cNvPicPr>
          <p:nvPr/>
        </p:nvPicPr>
        <p:blipFill>
          <a:blip r:embed="rId4"/>
          <a:stretch>
            <a:fillRect/>
          </a:stretch>
        </p:blipFill>
        <p:spPr>
          <a:xfrm>
            <a:off x="7910761" y="672284"/>
            <a:ext cx="3592512" cy="4626276"/>
          </a:xfrm>
          <a:prstGeom prst="rect">
            <a:avLst/>
          </a:prstGeom>
        </p:spPr>
      </p:pic>
      <p:sp>
        <p:nvSpPr>
          <p:cNvPr id="35" name="文本框 34">
            <a:extLst>
              <a:ext uri="{FF2B5EF4-FFF2-40B4-BE49-F238E27FC236}">
                <a16:creationId xmlns:a16="http://schemas.microsoft.com/office/drawing/2014/main" id="{A89B99BA-F0CC-ABFC-D5C7-E5214812EFB3}"/>
              </a:ext>
            </a:extLst>
          </p:cNvPr>
          <p:cNvSpPr txBox="1"/>
          <p:nvPr/>
        </p:nvSpPr>
        <p:spPr>
          <a:xfrm>
            <a:off x="1602094" y="5298560"/>
            <a:ext cx="2689138" cy="369332"/>
          </a:xfrm>
          <a:prstGeom prst="rect">
            <a:avLst/>
          </a:prstGeom>
          <a:noFill/>
          <a:ln w="28575">
            <a:solidFill>
              <a:srgbClr val="92D050"/>
            </a:solidFill>
          </a:ln>
        </p:spPr>
        <p:txBody>
          <a:bodyPr wrap="square" rtlCol="0">
            <a:spAutoFit/>
          </a:bodyPr>
          <a:lstStyle/>
          <a:p>
            <a:pPr marL="285750" indent="-285750">
              <a:buFont typeface="Arial" panose="020B0604020202020204" pitchFamily="34" charset="0"/>
              <a:buChar char="•"/>
            </a:pPr>
            <a:r>
              <a:rPr lang="zh-CN" altLang="en-US" dirty="0"/>
              <a:t>系统结构与使用流程</a:t>
            </a:r>
          </a:p>
        </p:txBody>
      </p:sp>
    </p:spTree>
  </p:cSld>
  <p:clrMapOvr>
    <a:masterClrMapping/>
  </p:clrMapOvr>
  <mc:AlternateContent xmlns:mc="http://schemas.openxmlformats.org/markup-compatibility/2006" xmlns:p14="http://schemas.microsoft.com/office/powerpoint/2010/main">
    <mc:Choice Requires="p14">
      <p:transition spd="slow" p14:dur="1600" advClick="0" advTm="10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48670"/>
                                        </p:tgtEl>
                                        <p:attrNameLst>
                                          <p:attrName>style.visibility</p:attrName>
                                        </p:attrNameLst>
                                      </p:cBhvr>
                                      <p:to>
                                        <p:strVal val="visible"/>
                                      </p:to>
                                    </p:set>
                                    <p:animEffect transition="in" filter="wipe(left)">
                                      <p:cBhvr>
                                        <p:cTn id="7" dur="500"/>
                                        <p:tgtEl>
                                          <p:spTgt spid="1048670"/>
                                        </p:tgtEl>
                                      </p:cBhvr>
                                    </p:animEffect>
                                  </p:childTnLst>
                                </p:cTn>
                              </p:par>
                            </p:childTnLst>
                          </p:cTn>
                        </p:par>
                        <p:par>
                          <p:cTn id="8" fill="hold">
                            <p:stCondLst>
                              <p:cond delay="500"/>
                            </p:stCondLst>
                            <p:childTnLst>
                              <p:par>
                                <p:cTn id="9" presetID="22" presetClass="entr" presetSubtype="2" fill="hold" grpId="0" nodeType="afterEffect">
                                  <p:stCondLst>
                                    <p:cond delay="0"/>
                                  </p:stCondLst>
                                  <p:childTnLst>
                                    <p:set>
                                      <p:cBhvr>
                                        <p:cTn id="10" dur="1" fill="hold">
                                          <p:stCondLst>
                                            <p:cond delay="0"/>
                                          </p:stCondLst>
                                        </p:cTn>
                                        <p:tgtEl>
                                          <p:spTgt spid="1048676"/>
                                        </p:tgtEl>
                                        <p:attrNameLst>
                                          <p:attrName>style.visibility</p:attrName>
                                        </p:attrNameLst>
                                      </p:cBhvr>
                                      <p:to>
                                        <p:strVal val="visible"/>
                                      </p:to>
                                    </p:set>
                                    <p:animEffect transition="in" filter="wipe(right)">
                                      <p:cBhvr>
                                        <p:cTn id="11" dur="500"/>
                                        <p:tgtEl>
                                          <p:spTgt spid="1048676"/>
                                        </p:tgtEl>
                                      </p:cBhvr>
                                    </p:animEffect>
                                  </p:childTnLst>
                                </p:cTn>
                              </p:par>
                              <p:par>
                                <p:cTn id="12" presetID="22" presetClass="entr" presetSubtype="2" fill="hold" nodeType="withEffect">
                                  <p:stCondLst>
                                    <p:cond delay="0"/>
                                  </p:stCondLst>
                                  <p:childTnLst>
                                    <p:set>
                                      <p:cBhvr>
                                        <p:cTn id="13" dur="1" fill="hold">
                                          <p:stCondLst>
                                            <p:cond delay="0"/>
                                          </p:stCondLst>
                                        </p:cTn>
                                        <p:tgtEl>
                                          <p:spTgt spid="121"/>
                                        </p:tgtEl>
                                        <p:attrNameLst>
                                          <p:attrName>style.visibility</p:attrName>
                                        </p:attrNameLst>
                                      </p:cBhvr>
                                      <p:to>
                                        <p:strVal val="visible"/>
                                      </p:to>
                                    </p:set>
                                    <p:animEffect transition="in" filter="wipe(right)">
                                      <p:cBhvr>
                                        <p:cTn id="14" dur="500"/>
                                        <p:tgtEl>
                                          <p:spTgt spid="121"/>
                                        </p:tgtEl>
                                      </p:cBhvr>
                                    </p:animEffect>
                                  </p:childTnLst>
                                </p:cTn>
                              </p:par>
                              <p:par>
                                <p:cTn id="15" presetID="22" presetClass="entr" presetSubtype="2" fill="hold" grpId="0" nodeType="withEffect">
                                  <p:stCondLst>
                                    <p:cond delay="0"/>
                                  </p:stCondLst>
                                  <p:childTnLst>
                                    <p:set>
                                      <p:cBhvr>
                                        <p:cTn id="16" dur="1" fill="hold">
                                          <p:stCondLst>
                                            <p:cond delay="0"/>
                                          </p:stCondLst>
                                        </p:cTn>
                                        <p:tgtEl>
                                          <p:spTgt spid="1048669"/>
                                        </p:tgtEl>
                                        <p:attrNameLst>
                                          <p:attrName>style.visibility</p:attrName>
                                        </p:attrNameLst>
                                      </p:cBhvr>
                                      <p:to>
                                        <p:strVal val="visible"/>
                                      </p:to>
                                    </p:set>
                                    <p:animEffect transition="in" filter="wipe(right)">
                                      <p:cBhvr>
                                        <p:cTn id="17" dur="500"/>
                                        <p:tgtEl>
                                          <p:spTgt spid="1048669"/>
                                        </p:tgtEl>
                                      </p:cBhvr>
                                    </p:animEffect>
                                  </p:childTnLst>
                                </p:cTn>
                              </p:par>
                              <p:par>
                                <p:cTn id="18" presetID="22" presetClass="entr" presetSubtype="2" fill="hold" grpId="0" nodeType="withEffect">
                                  <p:stCondLst>
                                    <p:cond delay="0"/>
                                  </p:stCondLst>
                                  <p:childTnLst>
                                    <p:set>
                                      <p:cBhvr>
                                        <p:cTn id="19" dur="1" fill="hold">
                                          <p:stCondLst>
                                            <p:cond delay="0"/>
                                          </p:stCondLst>
                                        </p:cTn>
                                        <p:tgtEl>
                                          <p:spTgt spid="1048671"/>
                                        </p:tgtEl>
                                        <p:attrNameLst>
                                          <p:attrName>style.visibility</p:attrName>
                                        </p:attrNameLst>
                                      </p:cBhvr>
                                      <p:to>
                                        <p:strVal val="visible"/>
                                      </p:to>
                                    </p:set>
                                    <p:animEffect transition="in" filter="wipe(right)">
                                      <p:cBhvr>
                                        <p:cTn id="20" dur="500"/>
                                        <p:tgtEl>
                                          <p:spTgt spid="1048671"/>
                                        </p:tgtEl>
                                      </p:cBhvr>
                                    </p:animEffect>
                                  </p:childTnLst>
                                </p:cTn>
                              </p:par>
                              <p:par>
                                <p:cTn id="21" presetID="22" presetClass="entr" presetSubtype="2" fill="hold" grpId="0" nodeType="withEffect">
                                  <p:stCondLst>
                                    <p:cond delay="0"/>
                                  </p:stCondLst>
                                  <p:childTnLst>
                                    <p:set>
                                      <p:cBhvr>
                                        <p:cTn id="22" dur="1" fill="hold">
                                          <p:stCondLst>
                                            <p:cond delay="0"/>
                                          </p:stCondLst>
                                        </p:cTn>
                                        <p:tgtEl>
                                          <p:spTgt spid="1048672"/>
                                        </p:tgtEl>
                                        <p:attrNameLst>
                                          <p:attrName>style.visibility</p:attrName>
                                        </p:attrNameLst>
                                      </p:cBhvr>
                                      <p:to>
                                        <p:strVal val="visible"/>
                                      </p:to>
                                    </p:set>
                                    <p:animEffect transition="in" filter="wipe(right)">
                                      <p:cBhvr>
                                        <p:cTn id="23" dur="500"/>
                                        <p:tgtEl>
                                          <p:spTgt spid="1048672"/>
                                        </p:tgtEl>
                                      </p:cBhvr>
                                    </p:animEffect>
                                  </p:childTnLst>
                                </p:cTn>
                              </p:par>
                              <p:par>
                                <p:cTn id="24" presetID="22" presetClass="entr" presetSubtype="2" fill="hold" grpId="0" nodeType="withEffect">
                                  <p:stCondLst>
                                    <p:cond delay="0"/>
                                  </p:stCondLst>
                                  <p:childTnLst>
                                    <p:set>
                                      <p:cBhvr>
                                        <p:cTn id="25" dur="1" fill="hold">
                                          <p:stCondLst>
                                            <p:cond delay="0"/>
                                          </p:stCondLst>
                                        </p:cTn>
                                        <p:tgtEl>
                                          <p:spTgt spid="1048673"/>
                                        </p:tgtEl>
                                        <p:attrNameLst>
                                          <p:attrName>style.visibility</p:attrName>
                                        </p:attrNameLst>
                                      </p:cBhvr>
                                      <p:to>
                                        <p:strVal val="visible"/>
                                      </p:to>
                                    </p:set>
                                    <p:animEffect transition="in" filter="wipe(right)">
                                      <p:cBhvr>
                                        <p:cTn id="26" dur="500"/>
                                        <p:tgtEl>
                                          <p:spTgt spid="1048673"/>
                                        </p:tgtEl>
                                      </p:cBhvr>
                                    </p:animEffect>
                                  </p:childTnLst>
                                </p:cTn>
                              </p:par>
                              <p:par>
                                <p:cTn id="27" presetID="22" presetClass="entr" presetSubtype="2" fill="hold" grpId="0" nodeType="withEffect">
                                  <p:stCondLst>
                                    <p:cond delay="0"/>
                                  </p:stCondLst>
                                  <p:childTnLst>
                                    <p:set>
                                      <p:cBhvr>
                                        <p:cTn id="28" dur="1" fill="hold">
                                          <p:stCondLst>
                                            <p:cond delay="0"/>
                                          </p:stCondLst>
                                        </p:cTn>
                                        <p:tgtEl>
                                          <p:spTgt spid="1048674"/>
                                        </p:tgtEl>
                                        <p:attrNameLst>
                                          <p:attrName>style.visibility</p:attrName>
                                        </p:attrNameLst>
                                      </p:cBhvr>
                                      <p:to>
                                        <p:strVal val="visible"/>
                                      </p:to>
                                    </p:set>
                                    <p:animEffect transition="in" filter="wipe(right)">
                                      <p:cBhvr>
                                        <p:cTn id="29" dur="500"/>
                                        <p:tgtEl>
                                          <p:spTgt spid="1048674"/>
                                        </p:tgtEl>
                                      </p:cBhvr>
                                    </p:animEffect>
                                  </p:childTnLst>
                                </p:cTn>
                              </p:par>
                              <p:par>
                                <p:cTn id="30" presetID="22" presetClass="entr" presetSubtype="2" fill="hold" grpId="0" nodeType="withEffect">
                                  <p:stCondLst>
                                    <p:cond delay="0"/>
                                  </p:stCondLst>
                                  <p:childTnLst>
                                    <p:set>
                                      <p:cBhvr>
                                        <p:cTn id="31" dur="1" fill="hold">
                                          <p:stCondLst>
                                            <p:cond delay="0"/>
                                          </p:stCondLst>
                                        </p:cTn>
                                        <p:tgtEl>
                                          <p:spTgt spid="1048675"/>
                                        </p:tgtEl>
                                        <p:attrNameLst>
                                          <p:attrName>style.visibility</p:attrName>
                                        </p:attrNameLst>
                                      </p:cBhvr>
                                      <p:to>
                                        <p:strVal val="visible"/>
                                      </p:to>
                                    </p:set>
                                    <p:animEffect transition="in" filter="wipe(right)">
                                      <p:cBhvr>
                                        <p:cTn id="32" dur="500"/>
                                        <p:tgtEl>
                                          <p:spTgt spid="10486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69" grpId="0" animBg="1"/>
      <p:bldP spid="1048670" grpId="0" animBg="1"/>
      <p:bldP spid="1048671" grpId="0" animBg="1"/>
      <p:bldP spid="1048672" grpId="0" animBg="1"/>
      <p:bldP spid="1048673" grpId="0" animBg="1"/>
      <p:bldP spid="1048674" grpId="0" animBg="1"/>
      <p:bldP spid="1048675" grpId="0" animBg="1"/>
      <p:bldP spid="104867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E4BB8F6C-9BD2-CDEA-2ADB-BE900A6A9FEA}"/>
              </a:ext>
            </a:extLst>
          </p:cNvPr>
          <p:cNvPicPr>
            <a:picLocks noChangeAspect="1"/>
          </p:cNvPicPr>
          <p:nvPr/>
        </p:nvPicPr>
        <p:blipFill>
          <a:blip r:embed="rId3"/>
          <a:stretch>
            <a:fillRect/>
          </a:stretch>
        </p:blipFill>
        <p:spPr>
          <a:xfrm>
            <a:off x="5308017" y="814584"/>
            <a:ext cx="4607908" cy="4822926"/>
          </a:xfrm>
          <a:prstGeom prst="rect">
            <a:avLst/>
          </a:prstGeom>
        </p:spPr>
      </p:pic>
      <p:sp>
        <p:nvSpPr>
          <p:cNvPr id="1048669" name="Freeform 17"/>
          <p:cNvSpPr/>
          <p:nvPr/>
        </p:nvSpPr>
        <p:spPr bwMode="auto">
          <a:xfrm>
            <a:off x="1115015" y="2544810"/>
            <a:ext cx="860504" cy="311679"/>
          </a:xfrm>
          <a:custGeom>
            <a:avLst/>
            <a:gdLst>
              <a:gd name="T0" fmla="*/ 84 w 347"/>
              <a:gd name="T1" fmla="*/ 0 h 128"/>
              <a:gd name="T2" fmla="*/ 263 w 347"/>
              <a:gd name="T3" fmla="*/ 0 h 128"/>
              <a:gd name="T4" fmla="*/ 263 w 347"/>
              <a:gd name="T5" fmla="*/ 128 h 128"/>
              <a:gd name="T6" fmla="*/ 84 w 347"/>
              <a:gd name="T7" fmla="*/ 128 h 128"/>
              <a:gd name="T8" fmla="*/ 84 w 347"/>
              <a:gd name="T9" fmla="*/ 0 h 128"/>
            </a:gdLst>
            <a:ahLst/>
            <a:cxnLst>
              <a:cxn ang="0">
                <a:pos x="T0" y="T1"/>
              </a:cxn>
              <a:cxn ang="0">
                <a:pos x="T2" y="T3"/>
              </a:cxn>
              <a:cxn ang="0">
                <a:pos x="T4" y="T5"/>
              </a:cxn>
              <a:cxn ang="0">
                <a:pos x="T6" y="T7"/>
              </a:cxn>
              <a:cxn ang="0">
                <a:pos x="T8" y="T9"/>
              </a:cxn>
            </a:cxnLst>
            <a:rect l="0" t="0" r="r" b="b"/>
            <a:pathLst>
              <a:path w="347" h="128">
                <a:moveTo>
                  <a:pt x="84" y="0"/>
                </a:moveTo>
                <a:cubicBezTo>
                  <a:pt x="263" y="0"/>
                  <a:pt x="263" y="0"/>
                  <a:pt x="263" y="0"/>
                </a:cubicBezTo>
                <a:cubicBezTo>
                  <a:pt x="347" y="0"/>
                  <a:pt x="347" y="128"/>
                  <a:pt x="263" y="128"/>
                </a:cubicBezTo>
                <a:cubicBezTo>
                  <a:pt x="84" y="128"/>
                  <a:pt x="84" y="128"/>
                  <a:pt x="84" y="128"/>
                </a:cubicBezTo>
                <a:cubicBezTo>
                  <a:pt x="0" y="128"/>
                  <a:pt x="0" y="0"/>
                  <a:pt x="84" y="0"/>
                </a:cubicBezTo>
                <a:close/>
              </a:path>
            </a:pathLst>
          </a:custGeom>
          <a:solidFill>
            <a:schemeClr val="accent2"/>
          </a:solidFill>
          <a:ln>
            <a:noFill/>
          </a:ln>
        </p:spPr>
        <p:txBody>
          <a:bodyPr vert="horz" wrap="square" lIns="91440" tIns="45720" rIns="91440" bIns="45720" numCol="1" anchor="t" anchorCtr="0" compatLnSpc="1"/>
          <a:lstStyle/>
          <a:p>
            <a:endParaRPr lang="id-ID">
              <a:cs typeface="+mn-ea"/>
              <a:sym typeface="+mn-lt"/>
            </a:endParaRPr>
          </a:p>
        </p:txBody>
      </p:sp>
      <p:sp>
        <p:nvSpPr>
          <p:cNvPr id="1048670" name="Freeform 18"/>
          <p:cNvSpPr/>
          <p:nvPr/>
        </p:nvSpPr>
        <p:spPr bwMode="auto">
          <a:xfrm>
            <a:off x="0" y="1443318"/>
            <a:ext cx="1699795" cy="2580130"/>
          </a:xfrm>
          <a:custGeom>
            <a:avLst/>
            <a:gdLst>
              <a:gd name="T0" fmla="*/ 71 w 722"/>
              <a:gd name="T1" fmla="*/ 528 h 1095"/>
              <a:gd name="T2" fmla="*/ 354 w 722"/>
              <a:gd name="T3" fmla="*/ 362 h 1095"/>
              <a:gd name="T4" fmla="*/ 535 w 722"/>
              <a:gd name="T5" fmla="*/ 160 h 1095"/>
              <a:gd name="T6" fmla="*/ 680 w 722"/>
              <a:gd name="T7" fmla="*/ 247 h 1095"/>
              <a:gd name="T8" fmla="*/ 555 w 722"/>
              <a:gd name="T9" fmla="*/ 436 h 1095"/>
              <a:gd name="T10" fmla="*/ 483 w 722"/>
              <a:gd name="T11" fmla="*/ 604 h 1095"/>
              <a:gd name="T12" fmla="*/ 443 w 722"/>
              <a:gd name="T13" fmla="*/ 769 h 1095"/>
              <a:gd name="T14" fmla="*/ 448 w 722"/>
              <a:gd name="T15" fmla="*/ 936 h 1095"/>
              <a:gd name="T16" fmla="*/ 430 w 722"/>
              <a:gd name="T17" fmla="*/ 1085 h 1095"/>
              <a:gd name="T18" fmla="*/ 71 w 722"/>
              <a:gd name="T19" fmla="*/ 949 h 1095"/>
              <a:gd name="T20" fmla="*/ 71 w 722"/>
              <a:gd name="T21" fmla="*/ 528 h 10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2" h="1095">
                <a:moveTo>
                  <a:pt x="71" y="528"/>
                </a:moveTo>
                <a:cubicBezTo>
                  <a:pt x="185" y="498"/>
                  <a:pt x="274" y="441"/>
                  <a:pt x="354" y="362"/>
                </a:cubicBezTo>
                <a:cubicBezTo>
                  <a:pt x="425" y="293"/>
                  <a:pt x="494" y="258"/>
                  <a:pt x="535" y="160"/>
                </a:cubicBezTo>
                <a:cubicBezTo>
                  <a:pt x="586" y="0"/>
                  <a:pt x="722" y="112"/>
                  <a:pt x="680" y="247"/>
                </a:cubicBezTo>
                <a:cubicBezTo>
                  <a:pt x="648" y="327"/>
                  <a:pt x="613" y="379"/>
                  <a:pt x="555" y="436"/>
                </a:cubicBezTo>
                <a:cubicBezTo>
                  <a:pt x="449" y="436"/>
                  <a:pt x="430" y="547"/>
                  <a:pt x="483" y="604"/>
                </a:cubicBezTo>
                <a:cubicBezTo>
                  <a:pt x="401" y="620"/>
                  <a:pt x="397" y="723"/>
                  <a:pt x="443" y="769"/>
                </a:cubicBezTo>
                <a:cubicBezTo>
                  <a:pt x="377" y="805"/>
                  <a:pt x="384" y="917"/>
                  <a:pt x="448" y="936"/>
                </a:cubicBezTo>
                <a:cubicBezTo>
                  <a:pt x="410" y="950"/>
                  <a:pt x="379" y="1024"/>
                  <a:pt x="430" y="1085"/>
                </a:cubicBezTo>
                <a:cubicBezTo>
                  <a:pt x="180" y="1095"/>
                  <a:pt x="143" y="1002"/>
                  <a:pt x="71" y="949"/>
                </a:cubicBezTo>
                <a:cubicBezTo>
                  <a:pt x="0" y="897"/>
                  <a:pt x="0" y="547"/>
                  <a:pt x="71" y="528"/>
                </a:cubicBezTo>
                <a:close/>
              </a:path>
            </a:pathLst>
          </a:custGeom>
          <a:solidFill>
            <a:schemeClr val="accent3"/>
          </a:solidFill>
          <a:ln>
            <a:noFill/>
          </a:ln>
        </p:spPr>
        <p:txBody>
          <a:bodyPr vert="horz" wrap="square" lIns="91440" tIns="45720" rIns="91440" bIns="45720" numCol="1" anchor="t" anchorCtr="0" compatLnSpc="1"/>
          <a:lstStyle/>
          <a:p>
            <a:endParaRPr lang="id-ID">
              <a:cs typeface="+mn-ea"/>
              <a:sym typeface="+mn-lt"/>
            </a:endParaRPr>
          </a:p>
        </p:txBody>
      </p:sp>
      <p:sp>
        <p:nvSpPr>
          <p:cNvPr id="1048671" name="Freeform 19"/>
          <p:cNvSpPr/>
          <p:nvPr/>
        </p:nvSpPr>
        <p:spPr bwMode="auto">
          <a:xfrm>
            <a:off x="973721" y="3327955"/>
            <a:ext cx="980744" cy="312707"/>
          </a:xfrm>
          <a:custGeom>
            <a:avLst/>
            <a:gdLst>
              <a:gd name="T0" fmla="*/ 84 w 396"/>
              <a:gd name="T1" fmla="*/ 0 h 128"/>
              <a:gd name="T2" fmla="*/ 312 w 396"/>
              <a:gd name="T3" fmla="*/ 0 h 128"/>
              <a:gd name="T4" fmla="*/ 312 w 396"/>
              <a:gd name="T5" fmla="*/ 128 h 128"/>
              <a:gd name="T6" fmla="*/ 84 w 396"/>
              <a:gd name="T7" fmla="*/ 128 h 128"/>
              <a:gd name="T8" fmla="*/ 84 w 396"/>
              <a:gd name="T9" fmla="*/ 0 h 128"/>
            </a:gdLst>
            <a:ahLst/>
            <a:cxnLst>
              <a:cxn ang="0">
                <a:pos x="T0" y="T1"/>
              </a:cxn>
              <a:cxn ang="0">
                <a:pos x="T2" y="T3"/>
              </a:cxn>
              <a:cxn ang="0">
                <a:pos x="T4" y="T5"/>
              </a:cxn>
              <a:cxn ang="0">
                <a:pos x="T6" y="T7"/>
              </a:cxn>
              <a:cxn ang="0">
                <a:pos x="T8" y="T9"/>
              </a:cxn>
            </a:cxnLst>
            <a:rect l="0" t="0" r="r" b="b"/>
            <a:pathLst>
              <a:path w="396" h="128">
                <a:moveTo>
                  <a:pt x="84" y="0"/>
                </a:moveTo>
                <a:cubicBezTo>
                  <a:pt x="312" y="0"/>
                  <a:pt x="312" y="0"/>
                  <a:pt x="312" y="0"/>
                </a:cubicBezTo>
                <a:cubicBezTo>
                  <a:pt x="396" y="0"/>
                  <a:pt x="396" y="128"/>
                  <a:pt x="312" y="128"/>
                </a:cubicBezTo>
                <a:cubicBezTo>
                  <a:pt x="84" y="128"/>
                  <a:pt x="84" y="128"/>
                  <a:pt x="84" y="128"/>
                </a:cubicBezTo>
                <a:cubicBezTo>
                  <a:pt x="0" y="128"/>
                  <a:pt x="0" y="0"/>
                  <a:pt x="84" y="0"/>
                </a:cubicBezTo>
                <a:close/>
              </a:path>
            </a:pathLst>
          </a:custGeom>
          <a:solidFill>
            <a:schemeClr val="accent1"/>
          </a:solidFill>
          <a:ln>
            <a:noFill/>
          </a:ln>
        </p:spPr>
        <p:txBody>
          <a:bodyPr vert="horz" wrap="square" lIns="91440" tIns="45720" rIns="91440" bIns="45720" numCol="1" anchor="t" anchorCtr="0" compatLnSpc="1"/>
          <a:lstStyle/>
          <a:p>
            <a:endParaRPr lang="id-ID">
              <a:cs typeface="+mn-ea"/>
              <a:sym typeface="+mn-lt"/>
            </a:endParaRPr>
          </a:p>
        </p:txBody>
      </p:sp>
      <p:sp>
        <p:nvSpPr>
          <p:cNvPr id="1048672" name="Freeform 20"/>
          <p:cNvSpPr/>
          <p:nvPr/>
        </p:nvSpPr>
        <p:spPr bwMode="auto">
          <a:xfrm>
            <a:off x="973721" y="3703567"/>
            <a:ext cx="799861" cy="312707"/>
          </a:xfrm>
          <a:custGeom>
            <a:avLst/>
            <a:gdLst>
              <a:gd name="T0" fmla="*/ 85 w 323"/>
              <a:gd name="T1" fmla="*/ 0 h 128"/>
              <a:gd name="T2" fmla="*/ 238 w 323"/>
              <a:gd name="T3" fmla="*/ 0 h 128"/>
              <a:gd name="T4" fmla="*/ 238 w 323"/>
              <a:gd name="T5" fmla="*/ 128 h 128"/>
              <a:gd name="T6" fmla="*/ 85 w 323"/>
              <a:gd name="T7" fmla="*/ 128 h 128"/>
              <a:gd name="T8" fmla="*/ 85 w 323"/>
              <a:gd name="T9" fmla="*/ 0 h 128"/>
            </a:gdLst>
            <a:ahLst/>
            <a:cxnLst>
              <a:cxn ang="0">
                <a:pos x="T0" y="T1"/>
              </a:cxn>
              <a:cxn ang="0">
                <a:pos x="T2" y="T3"/>
              </a:cxn>
              <a:cxn ang="0">
                <a:pos x="T4" y="T5"/>
              </a:cxn>
              <a:cxn ang="0">
                <a:pos x="T6" y="T7"/>
              </a:cxn>
              <a:cxn ang="0">
                <a:pos x="T8" y="T9"/>
              </a:cxn>
            </a:cxnLst>
            <a:rect l="0" t="0" r="r" b="b"/>
            <a:pathLst>
              <a:path w="323" h="128">
                <a:moveTo>
                  <a:pt x="85" y="0"/>
                </a:moveTo>
                <a:cubicBezTo>
                  <a:pt x="238" y="0"/>
                  <a:pt x="238" y="0"/>
                  <a:pt x="238" y="0"/>
                </a:cubicBezTo>
                <a:cubicBezTo>
                  <a:pt x="323" y="0"/>
                  <a:pt x="323" y="128"/>
                  <a:pt x="238" y="128"/>
                </a:cubicBezTo>
                <a:cubicBezTo>
                  <a:pt x="85" y="128"/>
                  <a:pt x="85" y="128"/>
                  <a:pt x="85" y="128"/>
                </a:cubicBezTo>
                <a:cubicBezTo>
                  <a:pt x="0" y="128"/>
                  <a:pt x="0" y="0"/>
                  <a:pt x="85" y="0"/>
                </a:cubicBezTo>
                <a:close/>
              </a:path>
            </a:pathLst>
          </a:custGeom>
          <a:solidFill>
            <a:schemeClr val="accent3"/>
          </a:solidFill>
          <a:ln>
            <a:noFill/>
          </a:ln>
        </p:spPr>
        <p:txBody>
          <a:bodyPr vert="horz" wrap="square" lIns="91440" tIns="45720" rIns="91440" bIns="45720" numCol="1" anchor="t" anchorCtr="0" compatLnSpc="1"/>
          <a:lstStyle/>
          <a:p>
            <a:endParaRPr lang="id-ID">
              <a:cs typeface="+mn-ea"/>
              <a:sym typeface="+mn-lt"/>
            </a:endParaRPr>
          </a:p>
        </p:txBody>
      </p:sp>
      <p:sp>
        <p:nvSpPr>
          <p:cNvPr id="1048673" name="Freeform 21"/>
          <p:cNvSpPr/>
          <p:nvPr/>
        </p:nvSpPr>
        <p:spPr bwMode="auto">
          <a:xfrm>
            <a:off x="1054753" y="2960476"/>
            <a:ext cx="1074845" cy="311679"/>
          </a:xfrm>
          <a:custGeom>
            <a:avLst/>
            <a:gdLst>
              <a:gd name="T0" fmla="*/ 84 w 434"/>
              <a:gd name="T1" fmla="*/ 0 h 128"/>
              <a:gd name="T2" fmla="*/ 349 w 434"/>
              <a:gd name="T3" fmla="*/ 0 h 128"/>
              <a:gd name="T4" fmla="*/ 349 w 434"/>
              <a:gd name="T5" fmla="*/ 128 h 128"/>
              <a:gd name="T6" fmla="*/ 84 w 434"/>
              <a:gd name="T7" fmla="*/ 128 h 128"/>
              <a:gd name="T8" fmla="*/ 84 w 434"/>
              <a:gd name="T9" fmla="*/ 0 h 128"/>
            </a:gdLst>
            <a:ahLst/>
            <a:cxnLst>
              <a:cxn ang="0">
                <a:pos x="T0" y="T1"/>
              </a:cxn>
              <a:cxn ang="0">
                <a:pos x="T2" y="T3"/>
              </a:cxn>
              <a:cxn ang="0">
                <a:pos x="T4" y="T5"/>
              </a:cxn>
              <a:cxn ang="0">
                <a:pos x="T6" y="T7"/>
              </a:cxn>
              <a:cxn ang="0">
                <a:pos x="T8" y="T9"/>
              </a:cxn>
            </a:cxnLst>
            <a:rect l="0" t="0" r="r" b="b"/>
            <a:pathLst>
              <a:path w="434" h="128">
                <a:moveTo>
                  <a:pt x="84" y="0"/>
                </a:moveTo>
                <a:cubicBezTo>
                  <a:pt x="349" y="0"/>
                  <a:pt x="349" y="0"/>
                  <a:pt x="349" y="0"/>
                </a:cubicBezTo>
                <a:cubicBezTo>
                  <a:pt x="434" y="0"/>
                  <a:pt x="434" y="128"/>
                  <a:pt x="349" y="128"/>
                </a:cubicBezTo>
                <a:cubicBezTo>
                  <a:pt x="84" y="128"/>
                  <a:pt x="84" y="128"/>
                  <a:pt x="84" y="128"/>
                </a:cubicBezTo>
                <a:cubicBezTo>
                  <a:pt x="0" y="128"/>
                  <a:pt x="0" y="0"/>
                  <a:pt x="84" y="0"/>
                </a:cubicBezTo>
                <a:close/>
              </a:path>
            </a:pathLst>
          </a:custGeom>
          <a:solidFill>
            <a:schemeClr val="accent4"/>
          </a:solidFill>
          <a:ln>
            <a:noFill/>
          </a:ln>
        </p:spPr>
        <p:txBody>
          <a:bodyPr vert="horz" wrap="square" lIns="91440" tIns="45720" rIns="91440" bIns="45720" numCol="1" anchor="t" anchorCtr="0" compatLnSpc="1"/>
          <a:lstStyle/>
          <a:p>
            <a:endParaRPr lang="id-ID">
              <a:cs typeface="+mn-ea"/>
              <a:sym typeface="+mn-lt"/>
            </a:endParaRPr>
          </a:p>
        </p:txBody>
      </p:sp>
      <p:sp>
        <p:nvSpPr>
          <p:cNvPr id="1048674" name="Freeform 25"/>
          <p:cNvSpPr/>
          <p:nvPr/>
        </p:nvSpPr>
        <p:spPr bwMode="auto">
          <a:xfrm>
            <a:off x="1365284" y="3383408"/>
            <a:ext cx="210192" cy="200906"/>
          </a:xfrm>
          <a:custGeom>
            <a:avLst/>
            <a:gdLst>
              <a:gd name="T0" fmla="*/ 0 w 208"/>
              <a:gd name="T1" fmla="*/ 68 h 202"/>
              <a:gd name="T2" fmla="*/ 8 w 208"/>
              <a:gd name="T3" fmla="*/ 79 h 202"/>
              <a:gd name="T4" fmla="*/ 30 w 208"/>
              <a:gd name="T5" fmla="*/ 72 h 202"/>
              <a:gd name="T6" fmla="*/ 64 w 208"/>
              <a:gd name="T7" fmla="*/ 172 h 202"/>
              <a:gd name="T8" fmla="*/ 105 w 208"/>
              <a:gd name="T9" fmla="*/ 190 h 202"/>
              <a:gd name="T10" fmla="*/ 197 w 208"/>
              <a:gd name="T11" fmla="*/ 63 h 202"/>
              <a:gd name="T12" fmla="*/ 113 w 208"/>
              <a:gd name="T13" fmla="*/ 68 h 202"/>
              <a:gd name="T14" fmla="*/ 137 w 208"/>
              <a:gd name="T15" fmla="*/ 95 h 202"/>
              <a:gd name="T16" fmla="*/ 109 w 208"/>
              <a:gd name="T17" fmla="*/ 130 h 202"/>
              <a:gd name="T18" fmla="*/ 93 w 208"/>
              <a:gd name="T19" fmla="*/ 91 h 202"/>
              <a:gd name="T20" fmla="*/ 59 w 208"/>
              <a:gd name="T21" fmla="*/ 23 h 202"/>
              <a:gd name="T22" fmla="*/ 0 w 208"/>
              <a:gd name="T23" fmla="*/ 68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8" h="202">
                <a:moveTo>
                  <a:pt x="0" y="68"/>
                </a:moveTo>
                <a:cubicBezTo>
                  <a:pt x="8" y="79"/>
                  <a:pt x="8" y="79"/>
                  <a:pt x="8" y="79"/>
                </a:cubicBezTo>
                <a:cubicBezTo>
                  <a:pt x="8" y="79"/>
                  <a:pt x="24" y="66"/>
                  <a:pt x="30" y="72"/>
                </a:cubicBezTo>
                <a:cubicBezTo>
                  <a:pt x="36" y="79"/>
                  <a:pt x="57" y="157"/>
                  <a:pt x="64" y="172"/>
                </a:cubicBezTo>
                <a:cubicBezTo>
                  <a:pt x="70" y="185"/>
                  <a:pt x="87" y="202"/>
                  <a:pt x="105" y="190"/>
                </a:cubicBezTo>
                <a:cubicBezTo>
                  <a:pt x="124" y="178"/>
                  <a:pt x="186" y="125"/>
                  <a:pt x="197" y="63"/>
                </a:cubicBezTo>
                <a:cubicBezTo>
                  <a:pt x="208" y="0"/>
                  <a:pt x="122" y="13"/>
                  <a:pt x="113" y="68"/>
                </a:cubicBezTo>
                <a:cubicBezTo>
                  <a:pt x="136" y="54"/>
                  <a:pt x="148" y="73"/>
                  <a:pt x="137" y="95"/>
                </a:cubicBezTo>
                <a:cubicBezTo>
                  <a:pt x="125" y="116"/>
                  <a:pt x="114" y="130"/>
                  <a:pt x="109" y="130"/>
                </a:cubicBezTo>
                <a:cubicBezTo>
                  <a:pt x="103" y="130"/>
                  <a:pt x="99" y="116"/>
                  <a:pt x="93" y="91"/>
                </a:cubicBezTo>
                <a:cubicBezTo>
                  <a:pt x="86" y="65"/>
                  <a:pt x="86" y="17"/>
                  <a:pt x="59" y="23"/>
                </a:cubicBezTo>
                <a:cubicBezTo>
                  <a:pt x="34" y="28"/>
                  <a:pt x="0" y="68"/>
                  <a:pt x="0" y="68"/>
                </a:cubicBezTo>
                <a:close/>
              </a:path>
            </a:pathLst>
          </a:custGeom>
          <a:solidFill>
            <a:schemeClr val="bg1"/>
          </a:solidFill>
          <a:ln>
            <a:noFill/>
          </a:ln>
        </p:spPr>
        <p:txBody>
          <a:bodyPr vert="horz" wrap="square" lIns="91440" tIns="45720" rIns="91440" bIns="45720" numCol="1" anchor="t" anchorCtr="0" compatLnSpc="1"/>
          <a:lstStyle/>
          <a:p>
            <a:endParaRPr lang="id-ID">
              <a:cs typeface="+mn-ea"/>
              <a:sym typeface="+mn-lt"/>
            </a:endParaRPr>
          </a:p>
        </p:txBody>
      </p:sp>
      <p:sp>
        <p:nvSpPr>
          <p:cNvPr id="1048675" name="Freeform 26"/>
          <p:cNvSpPr>
            <a:spLocks noEditPoints="1"/>
          </p:cNvSpPr>
          <p:nvPr/>
        </p:nvSpPr>
        <p:spPr bwMode="auto">
          <a:xfrm>
            <a:off x="1262030" y="3696393"/>
            <a:ext cx="199940" cy="197543"/>
          </a:xfrm>
          <a:custGeom>
            <a:avLst/>
            <a:gdLst>
              <a:gd name="T0" fmla="*/ 160 w 198"/>
              <a:gd name="T1" fmla="*/ 0 h 198"/>
              <a:gd name="T2" fmla="*/ 38 w 198"/>
              <a:gd name="T3" fmla="*/ 0 h 198"/>
              <a:gd name="T4" fmla="*/ 0 w 198"/>
              <a:gd name="T5" fmla="*/ 38 h 198"/>
              <a:gd name="T6" fmla="*/ 0 w 198"/>
              <a:gd name="T7" fmla="*/ 78 h 198"/>
              <a:gd name="T8" fmla="*/ 0 w 198"/>
              <a:gd name="T9" fmla="*/ 159 h 198"/>
              <a:gd name="T10" fmla="*/ 38 w 198"/>
              <a:gd name="T11" fmla="*/ 198 h 198"/>
              <a:gd name="T12" fmla="*/ 160 w 198"/>
              <a:gd name="T13" fmla="*/ 198 h 198"/>
              <a:gd name="T14" fmla="*/ 198 w 198"/>
              <a:gd name="T15" fmla="*/ 159 h 198"/>
              <a:gd name="T16" fmla="*/ 198 w 198"/>
              <a:gd name="T17" fmla="*/ 78 h 198"/>
              <a:gd name="T18" fmla="*/ 198 w 198"/>
              <a:gd name="T19" fmla="*/ 38 h 198"/>
              <a:gd name="T20" fmla="*/ 160 w 198"/>
              <a:gd name="T21" fmla="*/ 0 h 198"/>
              <a:gd name="T22" fmla="*/ 171 w 198"/>
              <a:gd name="T23" fmla="*/ 22 h 198"/>
              <a:gd name="T24" fmla="*/ 175 w 198"/>
              <a:gd name="T25" fmla="*/ 22 h 198"/>
              <a:gd name="T26" fmla="*/ 175 w 198"/>
              <a:gd name="T27" fmla="*/ 27 h 198"/>
              <a:gd name="T28" fmla="*/ 175 w 198"/>
              <a:gd name="T29" fmla="*/ 56 h 198"/>
              <a:gd name="T30" fmla="*/ 142 w 198"/>
              <a:gd name="T31" fmla="*/ 56 h 198"/>
              <a:gd name="T32" fmla="*/ 142 w 198"/>
              <a:gd name="T33" fmla="*/ 22 h 198"/>
              <a:gd name="T34" fmla="*/ 171 w 198"/>
              <a:gd name="T35" fmla="*/ 22 h 198"/>
              <a:gd name="T36" fmla="*/ 71 w 198"/>
              <a:gd name="T37" fmla="*/ 78 h 198"/>
              <a:gd name="T38" fmla="*/ 99 w 198"/>
              <a:gd name="T39" fmla="*/ 64 h 198"/>
              <a:gd name="T40" fmla="*/ 127 w 198"/>
              <a:gd name="T41" fmla="*/ 78 h 198"/>
              <a:gd name="T42" fmla="*/ 134 w 198"/>
              <a:gd name="T43" fmla="*/ 99 h 198"/>
              <a:gd name="T44" fmla="*/ 99 w 198"/>
              <a:gd name="T45" fmla="*/ 134 h 198"/>
              <a:gd name="T46" fmla="*/ 64 w 198"/>
              <a:gd name="T47" fmla="*/ 99 h 198"/>
              <a:gd name="T48" fmla="*/ 71 w 198"/>
              <a:gd name="T49" fmla="*/ 78 h 198"/>
              <a:gd name="T50" fmla="*/ 179 w 198"/>
              <a:gd name="T51" fmla="*/ 159 h 198"/>
              <a:gd name="T52" fmla="*/ 160 w 198"/>
              <a:gd name="T53" fmla="*/ 178 h 198"/>
              <a:gd name="T54" fmla="*/ 38 w 198"/>
              <a:gd name="T55" fmla="*/ 178 h 198"/>
              <a:gd name="T56" fmla="*/ 19 w 198"/>
              <a:gd name="T57" fmla="*/ 159 h 198"/>
              <a:gd name="T58" fmla="*/ 19 w 198"/>
              <a:gd name="T59" fmla="*/ 78 h 198"/>
              <a:gd name="T60" fmla="*/ 49 w 198"/>
              <a:gd name="T61" fmla="*/ 78 h 198"/>
              <a:gd name="T62" fmla="*/ 45 w 198"/>
              <a:gd name="T63" fmla="*/ 99 h 198"/>
              <a:gd name="T64" fmla="*/ 99 w 198"/>
              <a:gd name="T65" fmla="*/ 153 h 198"/>
              <a:gd name="T66" fmla="*/ 153 w 198"/>
              <a:gd name="T67" fmla="*/ 99 h 198"/>
              <a:gd name="T68" fmla="*/ 149 w 198"/>
              <a:gd name="T69" fmla="*/ 78 h 198"/>
              <a:gd name="T70" fmla="*/ 179 w 198"/>
              <a:gd name="T71" fmla="*/ 78 h 198"/>
              <a:gd name="T72" fmla="*/ 179 w 198"/>
              <a:gd name="T73" fmla="*/ 159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98" h="198">
                <a:moveTo>
                  <a:pt x="160" y="0"/>
                </a:moveTo>
                <a:cubicBezTo>
                  <a:pt x="38" y="0"/>
                  <a:pt x="38" y="0"/>
                  <a:pt x="38" y="0"/>
                </a:cubicBezTo>
                <a:cubicBezTo>
                  <a:pt x="17" y="0"/>
                  <a:pt x="0" y="17"/>
                  <a:pt x="0" y="38"/>
                </a:cubicBezTo>
                <a:cubicBezTo>
                  <a:pt x="0" y="78"/>
                  <a:pt x="0" y="78"/>
                  <a:pt x="0" y="78"/>
                </a:cubicBezTo>
                <a:cubicBezTo>
                  <a:pt x="0" y="159"/>
                  <a:pt x="0" y="159"/>
                  <a:pt x="0" y="159"/>
                </a:cubicBezTo>
                <a:cubicBezTo>
                  <a:pt x="0" y="181"/>
                  <a:pt x="17" y="198"/>
                  <a:pt x="38" y="198"/>
                </a:cubicBezTo>
                <a:cubicBezTo>
                  <a:pt x="160" y="198"/>
                  <a:pt x="160" y="198"/>
                  <a:pt x="160" y="198"/>
                </a:cubicBezTo>
                <a:cubicBezTo>
                  <a:pt x="181" y="198"/>
                  <a:pt x="198" y="181"/>
                  <a:pt x="198" y="159"/>
                </a:cubicBezTo>
                <a:cubicBezTo>
                  <a:pt x="198" y="78"/>
                  <a:pt x="198" y="78"/>
                  <a:pt x="198" y="78"/>
                </a:cubicBezTo>
                <a:cubicBezTo>
                  <a:pt x="198" y="38"/>
                  <a:pt x="198" y="38"/>
                  <a:pt x="198" y="38"/>
                </a:cubicBezTo>
                <a:cubicBezTo>
                  <a:pt x="198" y="17"/>
                  <a:pt x="181" y="0"/>
                  <a:pt x="160" y="0"/>
                </a:cubicBezTo>
                <a:close/>
                <a:moveTo>
                  <a:pt x="171" y="22"/>
                </a:moveTo>
                <a:cubicBezTo>
                  <a:pt x="175" y="22"/>
                  <a:pt x="175" y="22"/>
                  <a:pt x="175" y="22"/>
                </a:cubicBezTo>
                <a:cubicBezTo>
                  <a:pt x="175" y="27"/>
                  <a:pt x="175" y="27"/>
                  <a:pt x="175" y="27"/>
                </a:cubicBezTo>
                <a:cubicBezTo>
                  <a:pt x="175" y="56"/>
                  <a:pt x="175" y="56"/>
                  <a:pt x="175" y="56"/>
                </a:cubicBezTo>
                <a:cubicBezTo>
                  <a:pt x="142" y="56"/>
                  <a:pt x="142" y="56"/>
                  <a:pt x="142" y="56"/>
                </a:cubicBezTo>
                <a:cubicBezTo>
                  <a:pt x="142" y="22"/>
                  <a:pt x="142" y="22"/>
                  <a:pt x="142" y="22"/>
                </a:cubicBezTo>
                <a:lnTo>
                  <a:pt x="171" y="22"/>
                </a:lnTo>
                <a:close/>
                <a:moveTo>
                  <a:pt x="71" y="78"/>
                </a:moveTo>
                <a:cubicBezTo>
                  <a:pt x="77" y="70"/>
                  <a:pt x="87" y="64"/>
                  <a:pt x="99" y="64"/>
                </a:cubicBezTo>
                <a:cubicBezTo>
                  <a:pt x="111" y="64"/>
                  <a:pt x="121" y="70"/>
                  <a:pt x="127" y="78"/>
                </a:cubicBezTo>
                <a:cubicBezTo>
                  <a:pt x="132" y="84"/>
                  <a:pt x="134" y="91"/>
                  <a:pt x="134" y="99"/>
                </a:cubicBezTo>
                <a:cubicBezTo>
                  <a:pt x="134" y="118"/>
                  <a:pt x="118" y="134"/>
                  <a:pt x="99" y="134"/>
                </a:cubicBezTo>
                <a:cubicBezTo>
                  <a:pt x="80" y="134"/>
                  <a:pt x="64" y="118"/>
                  <a:pt x="64" y="99"/>
                </a:cubicBezTo>
                <a:cubicBezTo>
                  <a:pt x="64" y="91"/>
                  <a:pt x="67" y="84"/>
                  <a:pt x="71" y="78"/>
                </a:cubicBezTo>
                <a:close/>
                <a:moveTo>
                  <a:pt x="179" y="159"/>
                </a:moveTo>
                <a:cubicBezTo>
                  <a:pt x="179" y="170"/>
                  <a:pt x="170" y="178"/>
                  <a:pt x="160" y="178"/>
                </a:cubicBezTo>
                <a:cubicBezTo>
                  <a:pt x="38" y="178"/>
                  <a:pt x="38" y="178"/>
                  <a:pt x="38" y="178"/>
                </a:cubicBezTo>
                <a:cubicBezTo>
                  <a:pt x="28" y="178"/>
                  <a:pt x="19" y="170"/>
                  <a:pt x="19" y="159"/>
                </a:cubicBezTo>
                <a:cubicBezTo>
                  <a:pt x="19" y="78"/>
                  <a:pt x="19" y="78"/>
                  <a:pt x="19" y="78"/>
                </a:cubicBezTo>
                <a:cubicBezTo>
                  <a:pt x="49" y="78"/>
                  <a:pt x="49" y="78"/>
                  <a:pt x="49" y="78"/>
                </a:cubicBezTo>
                <a:cubicBezTo>
                  <a:pt x="46" y="85"/>
                  <a:pt x="45" y="91"/>
                  <a:pt x="45" y="99"/>
                </a:cubicBezTo>
                <a:cubicBezTo>
                  <a:pt x="45" y="129"/>
                  <a:pt x="69" y="153"/>
                  <a:pt x="99" y="153"/>
                </a:cubicBezTo>
                <a:cubicBezTo>
                  <a:pt x="129" y="153"/>
                  <a:pt x="153" y="129"/>
                  <a:pt x="153" y="99"/>
                </a:cubicBezTo>
                <a:cubicBezTo>
                  <a:pt x="153" y="91"/>
                  <a:pt x="152" y="85"/>
                  <a:pt x="149" y="78"/>
                </a:cubicBezTo>
                <a:cubicBezTo>
                  <a:pt x="179" y="78"/>
                  <a:pt x="179" y="78"/>
                  <a:pt x="179" y="78"/>
                </a:cubicBezTo>
                <a:lnTo>
                  <a:pt x="179" y="159"/>
                </a:lnTo>
                <a:close/>
              </a:path>
            </a:pathLst>
          </a:custGeom>
          <a:solidFill>
            <a:schemeClr val="bg1"/>
          </a:solidFill>
          <a:ln>
            <a:noFill/>
          </a:ln>
        </p:spPr>
        <p:txBody>
          <a:bodyPr vert="horz" wrap="square" lIns="91440" tIns="45720" rIns="91440" bIns="45720" numCol="1" anchor="t" anchorCtr="0" compatLnSpc="1"/>
          <a:lstStyle/>
          <a:p>
            <a:endParaRPr lang="id-ID">
              <a:cs typeface="+mn-ea"/>
              <a:sym typeface="+mn-lt"/>
            </a:endParaRPr>
          </a:p>
        </p:txBody>
      </p:sp>
      <p:sp>
        <p:nvSpPr>
          <p:cNvPr id="1048676" name="Freeform 24"/>
          <p:cNvSpPr/>
          <p:nvPr/>
        </p:nvSpPr>
        <p:spPr bwMode="auto">
          <a:xfrm>
            <a:off x="1418725" y="2623043"/>
            <a:ext cx="94445" cy="202045"/>
          </a:xfrm>
          <a:custGeom>
            <a:avLst/>
            <a:gdLst>
              <a:gd name="T0" fmla="*/ 63 w 63"/>
              <a:gd name="T1" fmla="*/ 44 h 137"/>
              <a:gd name="T2" fmla="*/ 42 w 63"/>
              <a:gd name="T3" fmla="*/ 44 h 137"/>
              <a:gd name="T4" fmla="*/ 42 w 63"/>
              <a:gd name="T5" fmla="*/ 30 h 137"/>
              <a:gd name="T6" fmla="*/ 48 w 63"/>
              <a:gd name="T7" fmla="*/ 24 h 137"/>
              <a:gd name="T8" fmla="*/ 63 w 63"/>
              <a:gd name="T9" fmla="*/ 24 h 137"/>
              <a:gd name="T10" fmla="*/ 63 w 63"/>
              <a:gd name="T11" fmla="*/ 0 h 137"/>
              <a:gd name="T12" fmla="*/ 42 w 63"/>
              <a:gd name="T13" fmla="*/ 0 h 137"/>
              <a:gd name="T14" fmla="*/ 13 w 63"/>
              <a:gd name="T15" fmla="*/ 29 h 137"/>
              <a:gd name="T16" fmla="*/ 13 w 63"/>
              <a:gd name="T17" fmla="*/ 44 h 137"/>
              <a:gd name="T18" fmla="*/ 0 w 63"/>
              <a:gd name="T19" fmla="*/ 44 h 137"/>
              <a:gd name="T20" fmla="*/ 0 w 63"/>
              <a:gd name="T21" fmla="*/ 68 h 137"/>
              <a:gd name="T22" fmla="*/ 13 w 63"/>
              <a:gd name="T23" fmla="*/ 68 h 137"/>
              <a:gd name="T24" fmla="*/ 13 w 63"/>
              <a:gd name="T25" fmla="*/ 137 h 137"/>
              <a:gd name="T26" fmla="*/ 42 w 63"/>
              <a:gd name="T27" fmla="*/ 137 h 137"/>
              <a:gd name="T28" fmla="*/ 42 w 63"/>
              <a:gd name="T29" fmla="*/ 68 h 137"/>
              <a:gd name="T30" fmla="*/ 61 w 63"/>
              <a:gd name="T31" fmla="*/ 68 h 137"/>
              <a:gd name="T32" fmla="*/ 63 w 63"/>
              <a:gd name="T33" fmla="*/ 4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3" h="137">
                <a:moveTo>
                  <a:pt x="63" y="44"/>
                </a:moveTo>
                <a:cubicBezTo>
                  <a:pt x="42" y="44"/>
                  <a:pt x="42" y="44"/>
                  <a:pt x="42" y="44"/>
                </a:cubicBezTo>
                <a:cubicBezTo>
                  <a:pt x="42" y="30"/>
                  <a:pt x="42" y="30"/>
                  <a:pt x="42" y="30"/>
                </a:cubicBezTo>
                <a:cubicBezTo>
                  <a:pt x="42" y="25"/>
                  <a:pt x="45" y="24"/>
                  <a:pt x="48" y="24"/>
                </a:cubicBezTo>
                <a:cubicBezTo>
                  <a:pt x="50" y="24"/>
                  <a:pt x="63" y="24"/>
                  <a:pt x="63" y="24"/>
                </a:cubicBezTo>
                <a:cubicBezTo>
                  <a:pt x="63" y="0"/>
                  <a:pt x="63" y="0"/>
                  <a:pt x="63" y="0"/>
                </a:cubicBezTo>
                <a:cubicBezTo>
                  <a:pt x="42" y="0"/>
                  <a:pt x="42" y="0"/>
                  <a:pt x="42" y="0"/>
                </a:cubicBezTo>
                <a:cubicBezTo>
                  <a:pt x="19" y="0"/>
                  <a:pt x="13" y="18"/>
                  <a:pt x="13" y="29"/>
                </a:cubicBezTo>
                <a:cubicBezTo>
                  <a:pt x="13" y="44"/>
                  <a:pt x="13" y="44"/>
                  <a:pt x="13" y="44"/>
                </a:cubicBezTo>
                <a:cubicBezTo>
                  <a:pt x="0" y="44"/>
                  <a:pt x="0" y="44"/>
                  <a:pt x="0" y="44"/>
                </a:cubicBezTo>
                <a:cubicBezTo>
                  <a:pt x="0" y="68"/>
                  <a:pt x="0" y="68"/>
                  <a:pt x="0" y="68"/>
                </a:cubicBezTo>
                <a:cubicBezTo>
                  <a:pt x="13" y="68"/>
                  <a:pt x="13" y="68"/>
                  <a:pt x="13" y="68"/>
                </a:cubicBezTo>
                <a:cubicBezTo>
                  <a:pt x="13" y="99"/>
                  <a:pt x="13" y="137"/>
                  <a:pt x="13" y="137"/>
                </a:cubicBezTo>
                <a:cubicBezTo>
                  <a:pt x="42" y="137"/>
                  <a:pt x="42" y="137"/>
                  <a:pt x="42" y="137"/>
                </a:cubicBezTo>
                <a:cubicBezTo>
                  <a:pt x="42" y="137"/>
                  <a:pt x="42" y="99"/>
                  <a:pt x="42" y="68"/>
                </a:cubicBezTo>
                <a:cubicBezTo>
                  <a:pt x="61" y="68"/>
                  <a:pt x="61" y="68"/>
                  <a:pt x="61" y="68"/>
                </a:cubicBezTo>
                <a:lnTo>
                  <a:pt x="63" y="44"/>
                </a:lnTo>
                <a:close/>
              </a:path>
            </a:pathLst>
          </a:custGeom>
          <a:solidFill>
            <a:schemeClr val="bg1"/>
          </a:solidFill>
          <a:ln>
            <a:noFill/>
          </a:ln>
        </p:spPr>
        <p:txBody>
          <a:bodyPr vert="horz" wrap="square" lIns="91440" tIns="45720" rIns="91440" bIns="45720" numCol="1" anchor="t" anchorCtr="0" compatLnSpc="1"/>
          <a:lstStyle/>
          <a:p>
            <a:endParaRPr lang="id-ID">
              <a:cs typeface="+mn-ea"/>
              <a:sym typeface="+mn-lt"/>
            </a:endParaRPr>
          </a:p>
        </p:txBody>
      </p:sp>
      <p:grpSp>
        <p:nvGrpSpPr>
          <p:cNvPr id="121" name="Group 25"/>
          <p:cNvGrpSpPr/>
          <p:nvPr/>
        </p:nvGrpSpPr>
        <p:grpSpPr>
          <a:xfrm>
            <a:off x="1373651" y="3006583"/>
            <a:ext cx="228443" cy="219464"/>
            <a:chOff x="8402638" y="2208213"/>
            <a:chExt cx="473075" cy="461962"/>
          </a:xfrm>
          <a:solidFill>
            <a:schemeClr val="bg1"/>
          </a:solidFill>
        </p:grpSpPr>
        <p:sp>
          <p:nvSpPr>
            <p:cNvPr id="1048677" name="Freeform 27"/>
            <p:cNvSpPr>
              <a:spLocks noEditPoints="1"/>
            </p:cNvSpPr>
            <p:nvPr/>
          </p:nvSpPr>
          <p:spPr bwMode="auto">
            <a:xfrm>
              <a:off x="8402638" y="2428875"/>
              <a:ext cx="473075" cy="241300"/>
            </a:xfrm>
            <a:custGeom>
              <a:avLst/>
              <a:gdLst>
                <a:gd name="T0" fmla="*/ 23 w 126"/>
                <a:gd name="T1" fmla="*/ 0 h 64"/>
                <a:gd name="T2" fmla="*/ 0 w 126"/>
                <a:gd name="T3" fmla="*/ 41 h 64"/>
                <a:gd name="T4" fmla="*/ 103 w 126"/>
                <a:gd name="T5" fmla="*/ 64 h 64"/>
                <a:gd name="T6" fmla="*/ 126 w 126"/>
                <a:gd name="T7" fmla="*/ 23 h 64"/>
                <a:gd name="T8" fmla="*/ 40 w 126"/>
                <a:gd name="T9" fmla="*/ 14 h 64"/>
                <a:gd name="T10" fmla="*/ 32 w 126"/>
                <a:gd name="T11" fmla="*/ 51 h 64"/>
                <a:gd name="T12" fmla="*/ 25 w 126"/>
                <a:gd name="T13" fmla="*/ 14 h 64"/>
                <a:gd name="T14" fmla="*/ 18 w 126"/>
                <a:gd name="T15" fmla="*/ 8 h 64"/>
                <a:gd name="T16" fmla="*/ 40 w 126"/>
                <a:gd name="T17" fmla="*/ 14 h 64"/>
                <a:gd name="T18" fmla="*/ 54 w 126"/>
                <a:gd name="T19" fmla="*/ 51 h 64"/>
                <a:gd name="T20" fmla="*/ 50 w 126"/>
                <a:gd name="T21" fmla="*/ 51 h 64"/>
                <a:gd name="T22" fmla="*/ 43 w 126"/>
                <a:gd name="T23" fmla="*/ 50 h 64"/>
                <a:gd name="T24" fmla="*/ 42 w 126"/>
                <a:gd name="T25" fmla="*/ 19 h 64"/>
                <a:gd name="T26" fmla="*/ 49 w 126"/>
                <a:gd name="T27" fmla="*/ 44 h 64"/>
                <a:gd name="T28" fmla="*/ 50 w 126"/>
                <a:gd name="T29" fmla="*/ 46 h 64"/>
                <a:gd name="T30" fmla="*/ 54 w 126"/>
                <a:gd name="T31" fmla="*/ 43 h 64"/>
                <a:gd name="T32" fmla="*/ 61 w 126"/>
                <a:gd name="T33" fmla="*/ 19 h 64"/>
                <a:gd name="T34" fmla="*/ 84 w 126"/>
                <a:gd name="T35" fmla="*/ 44 h 64"/>
                <a:gd name="T36" fmla="*/ 78 w 126"/>
                <a:gd name="T37" fmla="*/ 51 h 64"/>
                <a:gd name="T38" fmla="*/ 72 w 126"/>
                <a:gd name="T39" fmla="*/ 49 h 64"/>
                <a:gd name="T40" fmla="*/ 65 w 126"/>
                <a:gd name="T41" fmla="*/ 51 h 64"/>
                <a:gd name="T42" fmla="*/ 72 w 126"/>
                <a:gd name="T43" fmla="*/ 8 h 64"/>
                <a:gd name="T44" fmla="*/ 74 w 126"/>
                <a:gd name="T45" fmla="*/ 20 h 64"/>
                <a:gd name="T46" fmla="*/ 82 w 126"/>
                <a:gd name="T47" fmla="*/ 21 h 64"/>
                <a:gd name="T48" fmla="*/ 84 w 126"/>
                <a:gd name="T49" fmla="*/ 44 h 64"/>
                <a:gd name="T50" fmla="*/ 94 w 126"/>
                <a:gd name="T51" fmla="*/ 36 h 64"/>
                <a:gd name="T52" fmla="*/ 94 w 126"/>
                <a:gd name="T53" fmla="*/ 45 h 64"/>
                <a:gd name="T54" fmla="*/ 99 w 126"/>
                <a:gd name="T55" fmla="*/ 46 h 64"/>
                <a:gd name="T56" fmla="*/ 99 w 126"/>
                <a:gd name="T57" fmla="*/ 40 h 64"/>
                <a:gd name="T58" fmla="*/ 106 w 126"/>
                <a:gd name="T59" fmla="*/ 42 h 64"/>
                <a:gd name="T60" fmla="*/ 96 w 126"/>
                <a:gd name="T61" fmla="*/ 52 h 64"/>
                <a:gd name="T62" fmla="*/ 87 w 126"/>
                <a:gd name="T63" fmla="*/ 42 h 64"/>
                <a:gd name="T64" fmla="*/ 90 w 126"/>
                <a:gd name="T65" fmla="*/ 21 h 64"/>
                <a:gd name="T66" fmla="*/ 103 w 126"/>
                <a:gd name="T67" fmla="*/ 21 h 64"/>
                <a:gd name="T68" fmla="*/ 106 w 126"/>
                <a:gd name="T69" fmla="*/ 36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6" h="64">
                  <a:moveTo>
                    <a:pt x="103" y="0"/>
                  </a:moveTo>
                  <a:cubicBezTo>
                    <a:pt x="23" y="0"/>
                    <a:pt x="23" y="0"/>
                    <a:pt x="23" y="0"/>
                  </a:cubicBezTo>
                  <a:cubicBezTo>
                    <a:pt x="10" y="0"/>
                    <a:pt x="0" y="10"/>
                    <a:pt x="0" y="23"/>
                  </a:cubicBezTo>
                  <a:cubicBezTo>
                    <a:pt x="0" y="41"/>
                    <a:pt x="0" y="41"/>
                    <a:pt x="0" y="41"/>
                  </a:cubicBezTo>
                  <a:cubicBezTo>
                    <a:pt x="0" y="54"/>
                    <a:pt x="10" y="64"/>
                    <a:pt x="23" y="64"/>
                  </a:cubicBezTo>
                  <a:cubicBezTo>
                    <a:pt x="103" y="64"/>
                    <a:pt x="103" y="64"/>
                    <a:pt x="103" y="64"/>
                  </a:cubicBezTo>
                  <a:cubicBezTo>
                    <a:pt x="115" y="64"/>
                    <a:pt x="126" y="54"/>
                    <a:pt x="126" y="41"/>
                  </a:cubicBezTo>
                  <a:cubicBezTo>
                    <a:pt x="126" y="23"/>
                    <a:pt x="126" y="23"/>
                    <a:pt x="126" y="23"/>
                  </a:cubicBezTo>
                  <a:cubicBezTo>
                    <a:pt x="126" y="10"/>
                    <a:pt x="115" y="0"/>
                    <a:pt x="103" y="0"/>
                  </a:cubicBezTo>
                  <a:close/>
                  <a:moveTo>
                    <a:pt x="40" y="14"/>
                  </a:moveTo>
                  <a:cubicBezTo>
                    <a:pt x="32" y="14"/>
                    <a:pt x="32" y="14"/>
                    <a:pt x="32" y="14"/>
                  </a:cubicBezTo>
                  <a:cubicBezTo>
                    <a:pt x="32" y="51"/>
                    <a:pt x="32" y="51"/>
                    <a:pt x="32" y="51"/>
                  </a:cubicBezTo>
                  <a:cubicBezTo>
                    <a:pt x="25" y="51"/>
                    <a:pt x="25" y="51"/>
                    <a:pt x="25" y="51"/>
                  </a:cubicBezTo>
                  <a:cubicBezTo>
                    <a:pt x="25" y="14"/>
                    <a:pt x="25" y="14"/>
                    <a:pt x="25" y="14"/>
                  </a:cubicBezTo>
                  <a:cubicBezTo>
                    <a:pt x="18" y="14"/>
                    <a:pt x="18" y="14"/>
                    <a:pt x="18" y="14"/>
                  </a:cubicBezTo>
                  <a:cubicBezTo>
                    <a:pt x="18" y="8"/>
                    <a:pt x="18" y="8"/>
                    <a:pt x="18" y="8"/>
                  </a:cubicBezTo>
                  <a:cubicBezTo>
                    <a:pt x="40" y="8"/>
                    <a:pt x="40" y="8"/>
                    <a:pt x="40" y="8"/>
                  </a:cubicBezTo>
                  <a:lnTo>
                    <a:pt x="40" y="14"/>
                  </a:lnTo>
                  <a:close/>
                  <a:moveTo>
                    <a:pt x="61" y="51"/>
                  </a:moveTo>
                  <a:cubicBezTo>
                    <a:pt x="54" y="51"/>
                    <a:pt x="54" y="51"/>
                    <a:pt x="54" y="51"/>
                  </a:cubicBezTo>
                  <a:cubicBezTo>
                    <a:pt x="54" y="48"/>
                    <a:pt x="54" y="48"/>
                    <a:pt x="54" y="48"/>
                  </a:cubicBezTo>
                  <a:cubicBezTo>
                    <a:pt x="53" y="49"/>
                    <a:pt x="52" y="50"/>
                    <a:pt x="50" y="51"/>
                  </a:cubicBezTo>
                  <a:cubicBezTo>
                    <a:pt x="49" y="51"/>
                    <a:pt x="48" y="52"/>
                    <a:pt x="47" y="52"/>
                  </a:cubicBezTo>
                  <a:cubicBezTo>
                    <a:pt x="45" y="52"/>
                    <a:pt x="44" y="51"/>
                    <a:pt x="43" y="50"/>
                  </a:cubicBezTo>
                  <a:cubicBezTo>
                    <a:pt x="43" y="49"/>
                    <a:pt x="42" y="48"/>
                    <a:pt x="42" y="46"/>
                  </a:cubicBezTo>
                  <a:cubicBezTo>
                    <a:pt x="42" y="19"/>
                    <a:pt x="42" y="19"/>
                    <a:pt x="42" y="19"/>
                  </a:cubicBezTo>
                  <a:cubicBezTo>
                    <a:pt x="49" y="19"/>
                    <a:pt x="49" y="19"/>
                    <a:pt x="49" y="19"/>
                  </a:cubicBezTo>
                  <a:cubicBezTo>
                    <a:pt x="49" y="44"/>
                    <a:pt x="49" y="44"/>
                    <a:pt x="49" y="44"/>
                  </a:cubicBezTo>
                  <a:cubicBezTo>
                    <a:pt x="49" y="44"/>
                    <a:pt x="49" y="45"/>
                    <a:pt x="49" y="45"/>
                  </a:cubicBezTo>
                  <a:cubicBezTo>
                    <a:pt x="49" y="46"/>
                    <a:pt x="50" y="46"/>
                    <a:pt x="50" y="46"/>
                  </a:cubicBezTo>
                  <a:cubicBezTo>
                    <a:pt x="51" y="46"/>
                    <a:pt x="51" y="46"/>
                    <a:pt x="52" y="45"/>
                  </a:cubicBezTo>
                  <a:cubicBezTo>
                    <a:pt x="53" y="45"/>
                    <a:pt x="54" y="44"/>
                    <a:pt x="54" y="43"/>
                  </a:cubicBezTo>
                  <a:cubicBezTo>
                    <a:pt x="54" y="19"/>
                    <a:pt x="54" y="19"/>
                    <a:pt x="54" y="19"/>
                  </a:cubicBezTo>
                  <a:cubicBezTo>
                    <a:pt x="61" y="19"/>
                    <a:pt x="61" y="19"/>
                    <a:pt x="61" y="19"/>
                  </a:cubicBezTo>
                  <a:lnTo>
                    <a:pt x="61" y="51"/>
                  </a:lnTo>
                  <a:close/>
                  <a:moveTo>
                    <a:pt x="84" y="44"/>
                  </a:moveTo>
                  <a:cubicBezTo>
                    <a:pt x="84" y="47"/>
                    <a:pt x="83" y="48"/>
                    <a:pt x="82" y="50"/>
                  </a:cubicBezTo>
                  <a:cubicBezTo>
                    <a:pt x="81" y="51"/>
                    <a:pt x="80" y="51"/>
                    <a:pt x="78" y="51"/>
                  </a:cubicBezTo>
                  <a:cubicBezTo>
                    <a:pt x="77" y="51"/>
                    <a:pt x="75" y="51"/>
                    <a:pt x="74" y="51"/>
                  </a:cubicBezTo>
                  <a:cubicBezTo>
                    <a:pt x="74" y="50"/>
                    <a:pt x="73" y="50"/>
                    <a:pt x="72" y="49"/>
                  </a:cubicBezTo>
                  <a:cubicBezTo>
                    <a:pt x="72" y="51"/>
                    <a:pt x="72" y="51"/>
                    <a:pt x="72" y="51"/>
                  </a:cubicBezTo>
                  <a:cubicBezTo>
                    <a:pt x="65" y="51"/>
                    <a:pt x="65" y="51"/>
                    <a:pt x="65" y="51"/>
                  </a:cubicBezTo>
                  <a:cubicBezTo>
                    <a:pt x="65" y="8"/>
                    <a:pt x="65" y="8"/>
                    <a:pt x="65" y="8"/>
                  </a:cubicBezTo>
                  <a:cubicBezTo>
                    <a:pt x="72" y="8"/>
                    <a:pt x="72" y="8"/>
                    <a:pt x="72" y="8"/>
                  </a:cubicBezTo>
                  <a:cubicBezTo>
                    <a:pt x="72" y="22"/>
                    <a:pt x="72" y="22"/>
                    <a:pt x="72" y="22"/>
                  </a:cubicBezTo>
                  <a:cubicBezTo>
                    <a:pt x="73" y="21"/>
                    <a:pt x="74" y="20"/>
                    <a:pt x="74" y="20"/>
                  </a:cubicBezTo>
                  <a:cubicBezTo>
                    <a:pt x="75" y="19"/>
                    <a:pt x="76" y="19"/>
                    <a:pt x="77" y="19"/>
                  </a:cubicBezTo>
                  <a:cubicBezTo>
                    <a:pt x="79" y="19"/>
                    <a:pt x="81" y="19"/>
                    <a:pt x="82" y="21"/>
                  </a:cubicBezTo>
                  <a:cubicBezTo>
                    <a:pt x="83" y="22"/>
                    <a:pt x="84" y="24"/>
                    <a:pt x="84" y="27"/>
                  </a:cubicBezTo>
                  <a:lnTo>
                    <a:pt x="84" y="44"/>
                  </a:lnTo>
                  <a:close/>
                  <a:moveTo>
                    <a:pt x="106" y="36"/>
                  </a:moveTo>
                  <a:cubicBezTo>
                    <a:pt x="94" y="36"/>
                    <a:pt x="94" y="36"/>
                    <a:pt x="94" y="36"/>
                  </a:cubicBezTo>
                  <a:cubicBezTo>
                    <a:pt x="94" y="42"/>
                    <a:pt x="94" y="42"/>
                    <a:pt x="94" y="42"/>
                  </a:cubicBezTo>
                  <a:cubicBezTo>
                    <a:pt x="94" y="44"/>
                    <a:pt x="94" y="45"/>
                    <a:pt x="94" y="45"/>
                  </a:cubicBezTo>
                  <a:cubicBezTo>
                    <a:pt x="95" y="46"/>
                    <a:pt x="95" y="46"/>
                    <a:pt x="96" y="46"/>
                  </a:cubicBezTo>
                  <a:cubicBezTo>
                    <a:pt x="97" y="46"/>
                    <a:pt x="98" y="46"/>
                    <a:pt x="99" y="46"/>
                  </a:cubicBezTo>
                  <a:cubicBezTo>
                    <a:pt x="99" y="45"/>
                    <a:pt x="99" y="44"/>
                    <a:pt x="99" y="42"/>
                  </a:cubicBezTo>
                  <a:cubicBezTo>
                    <a:pt x="99" y="40"/>
                    <a:pt x="99" y="40"/>
                    <a:pt x="99" y="40"/>
                  </a:cubicBezTo>
                  <a:cubicBezTo>
                    <a:pt x="106" y="40"/>
                    <a:pt x="106" y="40"/>
                    <a:pt x="106" y="40"/>
                  </a:cubicBezTo>
                  <a:cubicBezTo>
                    <a:pt x="106" y="42"/>
                    <a:pt x="106" y="42"/>
                    <a:pt x="106" y="42"/>
                  </a:cubicBezTo>
                  <a:cubicBezTo>
                    <a:pt x="106" y="45"/>
                    <a:pt x="105" y="48"/>
                    <a:pt x="103" y="49"/>
                  </a:cubicBezTo>
                  <a:cubicBezTo>
                    <a:pt x="102" y="51"/>
                    <a:pt x="99" y="52"/>
                    <a:pt x="96" y="52"/>
                  </a:cubicBezTo>
                  <a:cubicBezTo>
                    <a:pt x="93" y="52"/>
                    <a:pt x="91" y="51"/>
                    <a:pt x="89" y="49"/>
                  </a:cubicBezTo>
                  <a:cubicBezTo>
                    <a:pt x="88" y="48"/>
                    <a:pt x="87" y="45"/>
                    <a:pt x="87" y="42"/>
                  </a:cubicBezTo>
                  <a:cubicBezTo>
                    <a:pt x="87" y="28"/>
                    <a:pt x="87" y="28"/>
                    <a:pt x="87" y="28"/>
                  </a:cubicBezTo>
                  <a:cubicBezTo>
                    <a:pt x="87" y="25"/>
                    <a:pt x="88" y="23"/>
                    <a:pt x="90" y="21"/>
                  </a:cubicBezTo>
                  <a:cubicBezTo>
                    <a:pt x="91" y="19"/>
                    <a:pt x="94" y="18"/>
                    <a:pt x="97" y="18"/>
                  </a:cubicBezTo>
                  <a:cubicBezTo>
                    <a:pt x="100" y="18"/>
                    <a:pt x="102" y="19"/>
                    <a:pt x="103" y="21"/>
                  </a:cubicBezTo>
                  <a:cubicBezTo>
                    <a:pt x="105" y="22"/>
                    <a:pt x="106" y="25"/>
                    <a:pt x="106" y="28"/>
                  </a:cubicBezTo>
                  <a:lnTo>
                    <a:pt x="106" y="36"/>
                  </a:lnTo>
                  <a:close/>
                </a:path>
              </a:pathLst>
            </a:custGeom>
            <a:grpFill/>
            <a:ln>
              <a:noFill/>
            </a:ln>
          </p:spPr>
          <p:txBody>
            <a:bodyPr vert="horz" wrap="square" lIns="91440" tIns="45720" rIns="91440" bIns="45720" numCol="1" anchor="t" anchorCtr="0" compatLnSpc="1"/>
            <a:lstStyle/>
            <a:p>
              <a:endParaRPr lang="id-ID">
                <a:cs typeface="+mn-ea"/>
                <a:sym typeface="+mn-lt"/>
              </a:endParaRPr>
            </a:p>
          </p:txBody>
        </p:sp>
        <p:sp>
          <p:nvSpPr>
            <p:cNvPr id="1048678" name="Freeform 28"/>
            <p:cNvSpPr/>
            <p:nvPr/>
          </p:nvSpPr>
          <p:spPr bwMode="auto">
            <a:xfrm>
              <a:off x="8755063" y="2519363"/>
              <a:ext cx="19050" cy="26988"/>
            </a:xfrm>
            <a:custGeom>
              <a:avLst/>
              <a:gdLst>
                <a:gd name="T0" fmla="*/ 2 w 5"/>
                <a:gd name="T1" fmla="*/ 0 h 7"/>
                <a:gd name="T2" fmla="*/ 0 w 5"/>
                <a:gd name="T3" fmla="*/ 1 h 7"/>
                <a:gd name="T4" fmla="*/ 0 w 5"/>
                <a:gd name="T5" fmla="*/ 4 h 7"/>
                <a:gd name="T6" fmla="*/ 0 w 5"/>
                <a:gd name="T7" fmla="*/ 7 h 7"/>
                <a:gd name="T8" fmla="*/ 5 w 5"/>
                <a:gd name="T9" fmla="*/ 7 h 7"/>
                <a:gd name="T10" fmla="*/ 5 w 5"/>
                <a:gd name="T11" fmla="*/ 4 h 7"/>
                <a:gd name="T12" fmla="*/ 4 w 5"/>
                <a:gd name="T13" fmla="*/ 1 h 7"/>
                <a:gd name="T14" fmla="*/ 2 w 5"/>
                <a:gd name="T15" fmla="*/ 0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7">
                  <a:moveTo>
                    <a:pt x="2" y="0"/>
                  </a:moveTo>
                  <a:cubicBezTo>
                    <a:pt x="1" y="0"/>
                    <a:pt x="1" y="0"/>
                    <a:pt x="0" y="1"/>
                  </a:cubicBezTo>
                  <a:cubicBezTo>
                    <a:pt x="0" y="1"/>
                    <a:pt x="0" y="2"/>
                    <a:pt x="0" y="4"/>
                  </a:cubicBezTo>
                  <a:cubicBezTo>
                    <a:pt x="0" y="7"/>
                    <a:pt x="0" y="7"/>
                    <a:pt x="0" y="7"/>
                  </a:cubicBezTo>
                  <a:cubicBezTo>
                    <a:pt x="5" y="7"/>
                    <a:pt x="5" y="7"/>
                    <a:pt x="5" y="7"/>
                  </a:cubicBezTo>
                  <a:cubicBezTo>
                    <a:pt x="5" y="4"/>
                    <a:pt x="5" y="4"/>
                    <a:pt x="5" y="4"/>
                  </a:cubicBezTo>
                  <a:cubicBezTo>
                    <a:pt x="5" y="2"/>
                    <a:pt x="5" y="1"/>
                    <a:pt x="4" y="1"/>
                  </a:cubicBezTo>
                  <a:cubicBezTo>
                    <a:pt x="4" y="0"/>
                    <a:pt x="3" y="0"/>
                    <a:pt x="2" y="0"/>
                  </a:cubicBezTo>
                  <a:close/>
                </a:path>
              </a:pathLst>
            </a:custGeom>
            <a:grpFill/>
            <a:ln>
              <a:noFill/>
            </a:ln>
          </p:spPr>
          <p:txBody>
            <a:bodyPr vert="horz" wrap="square" lIns="91440" tIns="45720" rIns="91440" bIns="45720" numCol="1" anchor="t" anchorCtr="0" compatLnSpc="1"/>
            <a:lstStyle/>
            <a:p>
              <a:endParaRPr lang="id-ID">
                <a:cs typeface="+mn-ea"/>
                <a:sym typeface="+mn-lt"/>
              </a:endParaRPr>
            </a:p>
          </p:txBody>
        </p:sp>
        <p:sp>
          <p:nvSpPr>
            <p:cNvPr id="1048679" name="Freeform 29"/>
            <p:cNvSpPr/>
            <p:nvPr/>
          </p:nvSpPr>
          <p:spPr bwMode="auto">
            <a:xfrm>
              <a:off x="8672513" y="2519363"/>
              <a:ext cx="19050" cy="82550"/>
            </a:xfrm>
            <a:custGeom>
              <a:avLst/>
              <a:gdLst>
                <a:gd name="T0" fmla="*/ 2 w 5"/>
                <a:gd name="T1" fmla="*/ 0 h 22"/>
                <a:gd name="T2" fmla="*/ 1 w 5"/>
                <a:gd name="T3" fmla="*/ 0 h 22"/>
                <a:gd name="T4" fmla="*/ 0 w 5"/>
                <a:gd name="T5" fmla="*/ 1 h 22"/>
                <a:gd name="T6" fmla="*/ 0 w 5"/>
                <a:gd name="T7" fmla="*/ 21 h 22"/>
                <a:gd name="T8" fmla="*/ 1 w 5"/>
                <a:gd name="T9" fmla="*/ 22 h 22"/>
                <a:gd name="T10" fmla="*/ 3 w 5"/>
                <a:gd name="T11" fmla="*/ 22 h 22"/>
                <a:gd name="T12" fmla="*/ 5 w 5"/>
                <a:gd name="T13" fmla="*/ 22 h 22"/>
                <a:gd name="T14" fmla="*/ 5 w 5"/>
                <a:gd name="T15" fmla="*/ 20 h 22"/>
                <a:gd name="T16" fmla="*/ 5 w 5"/>
                <a:gd name="T17" fmla="*/ 3 h 22"/>
                <a:gd name="T18" fmla="*/ 4 w 5"/>
                <a:gd name="T19" fmla="*/ 1 h 22"/>
                <a:gd name="T20" fmla="*/ 2 w 5"/>
                <a:gd name="T21"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 h="22">
                  <a:moveTo>
                    <a:pt x="2" y="0"/>
                  </a:moveTo>
                  <a:cubicBezTo>
                    <a:pt x="2" y="0"/>
                    <a:pt x="2" y="0"/>
                    <a:pt x="1" y="0"/>
                  </a:cubicBezTo>
                  <a:cubicBezTo>
                    <a:pt x="1" y="0"/>
                    <a:pt x="0" y="1"/>
                    <a:pt x="0" y="1"/>
                  </a:cubicBezTo>
                  <a:cubicBezTo>
                    <a:pt x="0" y="21"/>
                    <a:pt x="0" y="21"/>
                    <a:pt x="0" y="21"/>
                  </a:cubicBezTo>
                  <a:cubicBezTo>
                    <a:pt x="0" y="22"/>
                    <a:pt x="1" y="22"/>
                    <a:pt x="1" y="22"/>
                  </a:cubicBezTo>
                  <a:cubicBezTo>
                    <a:pt x="2" y="22"/>
                    <a:pt x="2" y="22"/>
                    <a:pt x="3" y="22"/>
                  </a:cubicBezTo>
                  <a:cubicBezTo>
                    <a:pt x="4" y="22"/>
                    <a:pt x="4" y="22"/>
                    <a:pt x="5" y="22"/>
                  </a:cubicBezTo>
                  <a:cubicBezTo>
                    <a:pt x="5" y="21"/>
                    <a:pt x="5" y="21"/>
                    <a:pt x="5" y="20"/>
                  </a:cubicBezTo>
                  <a:cubicBezTo>
                    <a:pt x="5" y="3"/>
                    <a:pt x="5" y="3"/>
                    <a:pt x="5" y="3"/>
                  </a:cubicBezTo>
                  <a:cubicBezTo>
                    <a:pt x="5" y="2"/>
                    <a:pt x="5" y="1"/>
                    <a:pt x="4" y="1"/>
                  </a:cubicBezTo>
                  <a:cubicBezTo>
                    <a:pt x="4" y="0"/>
                    <a:pt x="3" y="0"/>
                    <a:pt x="2" y="0"/>
                  </a:cubicBezTo>
                  <a:close/>
                </a:path>
              </a:pathLst>
            </a:custGeom>
            <a:grpFill/>
            <a:ln>
              <a:noFill/>
            </a:ln>
          </p:spPr>
          <p:txBody>
            <a:bodyPr vert="horz" wrap="square" lIns="91440" tIns="45720" rIns="91440" bIns="45720" numCol="1" anchor="t" anchorCtr="0" compatLnSpc="1"/>
            <a:lstStyle/>
            <a:p>
              <a:endParaRPr lang="id-ID">
                <a:cs typeface="+mn-ea"/>
                <a:sym typeface="+mn-lt"/>
              </a:endParaRPr>
            </a:p>
          </p:txBody>
        </p:sp>
        <p:sp>
          <p:nvSpPr>
            <p:cNvPr id="1048680" name="Freeform 30"/>
            <p:cNvSpPr/>
            <p:nvPr/>
          </p:nvSpPr>
          <p:spPr bwMode="auto">
            <a:xfrm>
              <a:off x="8493126" y="2208213"/>
              <a:ext cx="101600" cy="179388"/>
            </a:xfrm>
            <a:custGeom>
              <a:avLst/>
              <a:gdLst>
                <a:gd name="T0" fmla="*/ 21 w 64"/>
                <a:gd name="T1" fmla="*/ 113 h 113"/>
                <a:gd name="T2" fmla="*/ 40 w 64"/>
                <a:gd name="T3" fmla="*/ 113 h 113"/>
                <a:gd name="T4" fmla="*/ 40 w 64"/>
                <a:gd name="T5" fmla="*/ 66 h 113"/>
                <a:gd name="T6" fmla="*/ 64 w 64"/>
                <a:gd name="T7" fmla="*/ 0 h 113"/>
                <a:gd name="T8" fmla="*/ 42 w 64"/>
                <a:gd name="T9" fmla="*/ 0 h 113"/>
                <a:gd name="T10" fmla="*/ 31 w 64"/>
                <a:gd name="T11" fmla="*/ 45 h 113"/>
                <a:gd name="T12" fmla="*/ 31 w 64"/>
                <a:gd name="T13" fmla="*/ 45 h 113"/>
                <a:gd name="T14" fmla="*/ 19 w 64"/>
                <a:gd name="T15" fmla="*/ 0 h 113"/>
                <a:gd name="T16" fmla="*/ 0 w 64"/>
                <a:gd name="T17" fmla="*/ 0 h 113"/>
                <a:gd name="T18" fmla="*/ 21 w 64"/>
                <a:gd name="T19" fmla="*/ 68 h 113"/>
                <a:gd name="T20" fmla="*/ 21 w 64"/>
                <a:gd name="T21" fmla="*/ 113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 h="113">
                  <a:moveTo>
                    <a:pt x="21" y="113"/>
                  </a:moveTo>
                  <a:lnTo>
                    <a:pt x="40" y="113"/>
                  </a:lnTo>
                  <a:lnTo>
                    <a:pt x="40" y="66"/>
                  </a:lnTo>
                  <a:lnTo>
                    <a:pt x="64" y="0"/>
                  </a:lnTo>
                  <a:lnTo>
                    <a:pt x="42" y="0"/>
                  </a:lnTo>
                  <a:lnTo>
                    <a:pt x="31" y="45"/>
                  </a:lnTo>
                  <a:lnTo>
                    <a:pt x="31" y="45"/>
                  </a:lnTo>
                  <a:lnTo>
                    <a:pt x="19" y="0"/>
                  </a:lnTo>
                  <a:lnTo>
                    <a:pt x="0" y="0"/>
                  </a:lnTo>
                  <a:lnTo>
                    <a:pt x="21" y="68"/>
                  </a:lnTo>
                  <a:lnTo>
                    <a:pt x="21" y="113"/>
                  </a:lnTo>
                  <a:close/>
                </a:path>
              </a:pathLst>
            </a:custGeom>
            <a:grpFill/>
            <a:ln>
              <a:noFill/>
            </a:ln>
          </p:spPr>
          <p:txBody>
            <a:bodyPr vert="horz" wrap="square" lIns="91440" tIns="45720" rIns="91440" bIns="45720" numCol="1" anchor="t" anchorCtr="0" compatLnSpc="1"/>
            <a:lstStyle/>
            <a:p>
              <a:endParaRPr lang="id-ID" dirty="0">
                <a:cs typeface="+mn-ea"/>
                <a:sym typeface="+mn-lt"/>
              </a:endParaRPr>
            </a:p>
          </p:txBody>
        </p:sp>
        <p:sp>
          <p:nvSpPr>
            <p:cNvPr id="1048681" name="Freeform 31"/>
            <p:cNvSpPr>
              <a:spLocks noEditPoints="1"/>
            </p:cNvSpPr>
            <p:nvPr/>
          </p:nvSpPr>
          <p:spPr bwMode="auto">
            <a:xfrm>
              <a:off x="8594726" y="2252663"/>
              <a:ext cx="77788" cy="139700"/>
            </a:xfrm>
            <a:custGeom>
              <a:avLst/>
              <a:gdLst>
                <a:gd name="T0" fmla="*/ 11 w 21"/>
                <a:gd name="T1" fmla="*/ 37 h 37"/>
                <a:gd name="T2" fmla="*/ 18 w 21"/>
                <a:gd name="T3" fmla="*/ 34 h 37"/>
                <a:gd name="T4" fmla="*/ 21 w 21"/>
                <a:gd name="T5" fmla="*/ 27 h 37"/>
                <a:gd name="T6" fmla="*/ 21 w 21"/>
                <a:gd name="T7" fmla="*/ 9 h 37"/>
                <a:gd name="T8" fmla="*/ 18 w 21"/>
                <a:gd name="T9" fmla="*/ 2 h 37"/>
                <a:gd name="T10" fmla="*/ 11 w 21"/>
                <a:gd name="T11" fmla="*/ 0 h 37"/>
                <a:gd name="T12" fmla="*/ 3 w 21"/>
                <a:gd name="T13" fmla="*/ 2 h 37"/>
                <a:gd name="T14" fmla="*/ 0 w 21"/>
                <a:gd name="T15" fmla="*/ 9 h 37"/>
                <a:gd name="T16" fmla="*/ 0 w 21"/>
                <a:gd name="T17" fmla="*/ 27 h 37"/>
                <a:gd name="T18" fmla="*/ 3 w 21"/>
                <a:gd name="T19" fmla="*/ 34 h 37"/>
                <a:gd name="T20" fmla="*/ 11 w 21"/>
                <a:gd name="T21" fmla="*/ 37 h 37"/>
                <a:gd name="T22" fmla="*/ 8 w 21"/>
                <a:gd name="T23" fmla="*/ 8 h 37"/>
                <a:gd name="T24" fmla="*/ 8 w 21"/>
                <a:gd name="T25" fmla="*/ 7 h 37"/>
                <a:gd name="T26" fmla="*/ 11 w 21"/>
                <a:gd name="T27" fmla="*/ 6 h 37"/>
                <a:gd name="T28" fmla="*/ 13 w 21"/>
                <a:gd name="T29" fmla="*/ 7 h 37"/>
                <a:gd name="T30" fmla="*/ 14 w 21"/>
                <a:gd name="T31" fmla="*/ 8 h 37"/>
                <a:gd name="T32" fmla="*/ 14 w 21"/>
                <a:gd name="T33" fmla="*/ 28 h 37"/>
                <a:gd name="T34" fmla="*/ 13 w 21"/>
                <a:gd name="T35" fmla="*/ 30 h 37"/>
                <a:gd name="T36" fmla="*/ 11 w 21"/>
                <a:gd name="T37" fmla="*/ 31 h 37"/>
                <a:gd name="T38" fmla="*/ 8 w 21"/>
                <a:gd name="T39" fmla="*/ 30 h 37"/>
                <a:gd name="T40" fmla="*/ 8 w 21"/>
                <a:gd name="T41" fmla="*/ 28 h 37"/>
                <a:gd name="T42" fmla="*/ 8 w 21"/>
                <a:gd name="T43" fmla="*/ 8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 h="37">
                  <a:moveTo>
                    <a:pt x="11" y="37"/>
                  </a:moveTo>
                  <a:cubicBezTo>
                    <a:pt x="14" y="37"/>
                    <a:pt x="16" y="36"/>
                    <a:pt x="18" y="34"/>
                  </a:cubicBezTo>
                  <a:cubicBezTo>
                    <a:pt x="20" y="32"/>
                    <a:pt x="21" y="30"/>
                    <a:pt x="21" y="27"/>
                  </a:cubicBezTo>
                  <a:cubicBezTo>
                    <a:pt x="21" y="9"/>
                    <a:pt x="21" y="9"/>
                    <a:pt x="21" y="9"/>
                  </a:cubicBezTo>
                  <a:cubicBezTo>
                    <a:pt x="21" y="6"/>
                    <a:pt x="20" y="4"/>
                    <a:pt x="18" y="2"/>
                  </a:cubicBezTo>
                  <a:cubicBezTo>
                    <a:pt x="16" y="1"/>
                    <a:pt x="14" y="0"/>
                    <a:pt x="11" y="0"/>
                  </a:cubicBezTo>
                  <a:cubicBezTo>
                    <a:pt x="8" y="0"/>
                    <a:pt x="5" y="1"/>
                    <a:pt x="3" y="2"/>
                  </a:cubicBezTo>
                  <a:cubicBezTo>
                    <a:pt x="1" y="4"/>
                    <a:pt x="0" y="6"/>
                    <a:pt x="0" y="9"/>
                  </a:cubicBezTo>
                  <a:cubicBezTo>
                    <a:pt x="0" y="27"/>
                    <a:pt x="0" y="27"/>
                    <a:pt x="0" y="27"/>
                  </a:cubicBezTo>
                  <a:cubicBezTo>
                    <a:pt x="0" y="30"/>
                    <a:pt x="1" y="32"/>
                    <a:pt x="3" y="34"/>
                  </a:cubicBezTo>
                  <a:cubicBezTo>
                    <a:pt x="5" y="36"/>
                    <a:pt x="7" y="37"/>
                    <a:pt x="11" y="37"/>
                  </a:cubicBezTo>
                  <a:close/>
                  <a:moveTo>
                    <a:pt x="8" y="8"/>
                  </a:moveTo>
                  <a:cubicBezTo>
                    <a:pt x="8" y="8"/>
                    <a:pt x="8" y="7"/>
                    <a:pt x="8" y="7"/>
                  </a:cubicBezTo>
                  <a:cubicBezTo>
                    <a:pt x="9" y="6"/>
                    <a:pt x="10" y="6"/>
                    <a:pt x="11" y="6"/>
                  </a:cubicBezTo>
                  <a:cubicBezTo>
                    <a:pt x="12" y="6"/>
                    <a:pt x="12" y="6"/>
                    <a:pt x="13" y="7"/>
                  </a:cubicBezTo>
                  <a:cubicBezTo>
                    <a:pt x="13" y="7"/>
                    <a:pt x="14" y="8"/>
                    <a:pt x="14" y="8"/>
                  </a:cubicBezTo>
                  <a:cubicBezTo>
                    <a:pt x="14" y="28"/>
                    <a:pt x="14" y="28"/>
                    <a:pt x="14" y="28"/>
                  </a:cubicBezTo>
                  <a:cubicBezTo>
                    <a:pt x="14" y="28"/>
                    <a:pt x="13" y="29"/>
                    <a:pt x="13" y="30"/>
                  </a:cubicBezTo>
                  <a:cubicBezTo>
                    <a:pt x="12" y="30"/>
                    <a:pt x="12" y="31"/>
                    <a:pt x="11" y="31"/>
                  </a:cubicBezTo>
                  <a:cubicBezTo>
                    <a:pt x="10" y="31"/>
                    <a:pt x="9" y="30"/>
                    <a:pt x="8" y="30"/>
                  </a:cubicBezTo>
                  <a:cubicBezTo>
                    <a:pt x="8" y="29"/>
                    <a:pt x="8" y="28"/>
                    <a:pt x="8" y="28"/>
                  </a:cubicBezTo>
                  <a:lnTo>
                    <a:pt x="8" y="8"/>
                  </a:lnTo>
                  <a:close/>
                </a:path>
              </a:pathLst>
            </a:custGeom>
            <a:grpFill/>
            <a:ln>
              <a:noFill/>
            </a:ln>
          </p:spPr>
          <p:txBody>
            <a:bodyPr vert="horz" wrap="square" lIns="91440" tIns="45720" rIns="91440" bIns="45720" numCol="1" anchor="t" anchorCtr="0" compatLnSpc="1"/>
            <a:lstStyle/>
            <a:p>
              <a:endParaRPr lang="id-ID">
                <a:cs typeface="+mn-ea"/>
                <a:sym typeface="+mn-lt"/>
              </a:endParaRPr>
            </a:p>
          </p:txBody>
        </p:sp>
        <p:sp>
          <p:nvSpPr>
            <p:cNvPr id="1048682" name="Freeform 32"/>
            <p:cNvSpPr/>
            <p:nvPr/>
          </p:nvSpPr>
          <p:spPr bwMode="auto">
            <a:xfrm>
              <a:off x="8696326" y="2255838"/>
              <a:ext cx="74613" cy="131763"/>
            </a:xfrm>
            <a:custGeom>
              <a:avLst/>
              <a:gdLst>
                <a:gd name="T0" fmla="*/ 5 w 20"/>
                <a:gd name="T1" fmla="*/ 35 h 35"/>
                <a:gd name="T2" fmla="*/ 9 w 20"/>
                <a:gd name="T3" fmla="*/ 34 h 35"/>
                <a:gd name="T4" fmla="*/ 13 w 20"/>
                <a:gd name="T5" fmla="*/ 31 h 35"/>
                <a:gd name="T6" fmla="*/ 13 w 20"/>
                <a:gd name="T7" fmla="*/ 35 h 35"/>
                <a:gd name="T8" fmla="*/ 20 w 20"/>
                <a:gd name="T9" fmla="*/ 35 h 35"/>
                <a:gd name="T10" fmla="*/ 20 w 20"/>
                <a:gd name="T11" fmla="*/ 0 h 35"/>
                <a:gd name="T12" fmla="*/ 13 w 20"/>
                <a:gd name="T13" fmla="*/ 0 h 35"/>
                <a:gd name="T14" fmla="*/ 13 w 20"/>
                <a:gd name="T15" fmla="*/ 26 h 35"/>
                <a:gd name="T16" fmla="*/ 11 w 20"/>
                <a:gd name="T17" fmla="*/ 28 h 35"/>
                <a:gd name="T18" fmla="*/ 9 w 20"/>
                <a:gd name="T19" fmla="*/ 29 h 35"/>
                <a:gd name="T20" fmla="*/ 8 w 20"/>
                <a:gd name="T21" fmla="*/ 28 h 35"/>
                <a:gd name="T22" fmla="*/ 7 w 20"/>
                <a:gd name="T23" fmla="*/ 27 h 35"/>
                <a:gd name="T24" fmla="*/ 7 w 20"/>
                <a:gd name="T25" fmla="*/ 0 h 35"/>
                <a:gd name="T26" fmla="*/ 0 w 20"/>
                <a:gd name="T27" fmla="*/ 0 h 35"/>
                <a:gd name="T28" fmla="*/ 0 w 20"/>
                <a:gd name="T29" fmla="*/ 29 h 35"/>
                <a:gd name="T30" fmla="*/ 1 w 20"/>
                <a:gd name="T31" fmla="*/ 34 h 35"/>
                <a:gd name="T32" fmla="*/ 5 w 20"/>
                <a:gd name="T33"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35">
                  <a:moveTo>
                    <a:pt x="5" y="35"/>
                  </a:moveTo>
                  <a:cubicBezTo>
                    <a:pt x="6" y="35"/>
                    <a:pt x="8" y="35"/>
                    <a:pt x="9" y="34"/>
                  </a:cubicBezTo>
                  <a:cubicBezTo>
                    <a:pt x="10" y="33"/>
                    <a:pt x="12" y="32"/>
                    <a:pt x="13" y="31"/>
                  </a:cubicBezTo>
                  <a:cubicBezTo>
                    <a:pt x="13" y="35"/>
                    <a:pt x="13" y="35"/>
                    <a:pt x="13" y="35"/>
                  </a:cubicBezTo>
                  <a:cubicBezTo>
                    <a:pt x="20" y="35"/>
                    <a:pt x="20" y="35"/>
                    <a:pt x="20" y="35"/>
                  </a:cubicBezTo>
                  <a:cubicBezTo>
                    <a:pt x="20" y="0"/>
                    <a:pt x="20" y="0"/>
                    <a:pt x="20" y="0"/>
                  </a:cubicBezTo>
                  <a:cubicBezTo>
                    <a:pt x="13" y="0"/>
                    <a:pt x="13" y="0"/>
                    <a:pt x="13" y="0"/>
                  </a:cubicBezTo>
                  <a:cubicBezTo>
                    <a:pt x="13" y="26"/>
                    <a:pt x="13" y="26"/>
                    <a:pt x="13" y="26"/>
                  </a:cubicBezTo>
                  <a:cubicBezTo>
                    <a:pt x="13" y="27"/>
                    <a:pt x="12" y="28"/>
                    <a:pt x="11" y="28"/>
                  </a:cubicBezTo>
                  <a:cubicBezTo>
                    <a:pt x="10" y="29"/>
                    <a:pt x="9" y="29"/>
                    <a:pt x="9" y="29"/>
                  </a:cubicBezTo>
                  <a:cubicBezTo>
                    <a:pt x="8" y="29"/>
                    <a:pt x="8" y="29"/>
                    <a:pt x="8" y="28"/>
                  </a:cubicBezTo>
                  <a:cubicBezTo>
                    <a:pt x="7" y="28"/>
                    <a:pt x="7" y="27"/>
                    <a:pt x="7" y="27"/>
                  </a:cubicBezTo>
                  <a:cubicBezTo>
                    <a:pt x="7" y="0"/>
                    <a:pt x="7" y="0"/>
                    <a:pt x="7" y="0"/>
                  </a:cubicBezTo>
                  <a:cubicBezTo>
                    <a:pt x="0" y="0"/>
                    <a:pt x="0" y="0"/>
                    <a:pt x="0" y="0"/>
                  </a:cubicBezTo>
                  <a:cubicBezTo>
                    <a:pt x="0" y="29"/>
                    <a:pt x="0" y="29"/>
                    <a:pt x="0" y="29"/>
                  </a:cubicBezTo>
                  <a:cubicBezTo>
                    <a:pt x="0" y="31"/>
                    <a:pt x="0" y="33"/>
                    <a:pt x="1" y="34"/>
                  </a:cubicBezTo>
                  <a:cubicBezTo>
                    <a:pt x="2" y="35"/>
                    <a:pt x="3" y="35"/>
                    <a:pt x="5" y="35"/>
                  </a:cubicBezTo>
                  <a:close/>
                </a:path>
              </a:pathLst>
            </a:custGeom>
            <a:grpFill/>
            <a:ln>
              <a:noFill/>
            </a:ln>
          </p:spPr>
          <p:txBody>
            <a:bodyPr vert="horz" wrap="square" lIns="91440" tIns="45720" rIns="91440" bIns="45720" numCol="1" anchor="t" anchorCtr="0" compatLnSpc="1"/>
            <a:lstStyle/>
            <a:p>
              <a:endParaRPr lang="id-ID">
                <a:cs typeface="+mn-ea"/>
                <a:sym typeface="+mn-lt"/>
              </a:endParaRPr>
            </a:p>
          </p:txBody>
        </p:sp>
      </p:grpSp>
      <p:sp>
        <p:nvSpPr>
          <p:cNvPr id="1048683" name="矩形 47"/>
          <p:cNvSpPr/>
          <p:nvPr/>
        </p:nvSpPr>
        <p:spPr>
          <a:xfrm>
            <a:off x="4683805" y="5623036"/>
            <a:ext cx="2411587" cy="338554"/>
          </a:xfrm>
          <a:prstGeom prst="rect">
            <a:avLst/>
          </a:prstGeom>
        </p:spPr>
        <p:txBody>
          <a:bodyPr wrap="square">
            <a:spAutoFit/>
          </a:bodyPr>
          <a:lstStyle/>
          <a:p>
            <a:pPr algn="ctr">
              <a:spcBef>
                <a:spcPct val="0"/>
              </a:spcBef>
            </a:pPr>
            <a:r>
              <a:rPr lang="zh-CN" altLang="en-US" sz="1600" b="1" dirty="0">
                <a:cs typeface="+mn-ea"/>
                <a:sym typeface="+mn-lt"/>
              </a:rPr>
              <a:t>主界面截图</a:t>
            </a:r>
            <a:endParaRPr lang="en-US" altLang="zh-CN" sz="1600" b="1" dirty="0">
              <a:cs typeface="+mn-ea"/>
              <a:sym typeface="+mn-lt"/>
            </a:endParaRPr>
          </a:p>
        </p:txBody>
      </p:sp>
      <p:sp>
        <p:nvSpPr>
          <p:cNvPr id="2" name="文本框 1">
            <a:extLst>
              <a:ext uri="{FF2B5EF4-FFF2-40B4-BE49-F238E27FC236}">
                <a16:creationId xmlns:a16="http://schemas.microsoft.com/office/drawing/2014/main" id="{4084FB8A-3CC5-DAA8-2A7D-05202CC985F8}"/>
              </a:ext>
            </a:extLst>
          </p:cNvPr>
          <p:cNvSpPr txBox="1"/>
          <p:nvPr/>
        </p:nvSpPr>
        <p:spPr>
          <a:xfrm>
            <a:off x="998307" y="5383806"/>
            <a:ext cx="5021496" cy="400110"/>
          </a:xfrm>
          <a:prstGeom prst="rect">
            <a:avLst/>
          </a:prstGeom>
          <a:noFill/>
        </p:spPr>
        <p:txBody>
          <a:bodyPr wrap="square" rtlCol="0">
            <a:spAutoFit/>
          </a:bodyPr>
          <a:lstStyle/>
          <a:p>
            <a:r>
              <a:rPr lang="zh-CN" altLang="en-US" sz="2000" b="1" dirty="0"/>
              <a:t>主界面</a:t>
            </a:r>
            <a:r>
              <a:rPr lang="en-US" altLang="zh-CN" sz="2000" b="1" dirty="0"/>
              <a:t>=</a:t>
            </a:r>
            <a:r>
              <a:rPr lang="zh-CN" altLang="en-US" sz="2000" b="1" dirty="0"/>
              <a:t>系统简介</a:t>
            </a:r>
            <a:r>
              <a:rPr lang="en-US" altLang="zh-CN" sz="2000" b="1" dirty="0"/>
              <a:t>+</a:t>
            </a:r>
            <a:r>
              <a:rPr lang="zh-CN" altLang="en-US" sz="2000" b="1" dirty="0"/>
              <a:t>操作指南</a:t>
            </a:r>
          </a:p>
        </p:txBody>
      </p:sp>
      <p:sp>
        <p:nvSpPr>
          <p:cNvPr id="3" name="矩形 2">
            <a:extLst>
              <a:ext uri="{FF2B5EF4-FFF2-40B4-BE49-F238E27FC236}">
                <a16:creationId xmlns:a16="http://schemas.microsoft.com/office/drawing/2014/main" id="{E0D03076-82FD-D90B-2985-0E2385E322EA}"/>
              </a:ext>
            </a:extLst>
          </p:cNvPr>
          <p:cNvSpPr/>
          <p:nvPr/>
        </p:nvSpPr>
        <p:spPr>
          <a:xfrm>
            <a:off x="636052" y="560433"/>
            <a:ext cx="3655180" cy="287783"/>
          </a:xfrm>
          <a:prstGeom prst="rect">
            <a:avLst/>
          </a:prstGeom>
          <a:solidFill>
            <a:srgbClr val="F2F2F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a:extLst>
              <a:ext uri="{FF2B5EF4-FFF2-40B4-BE49-F238E27FC236}">
                <a16:creationId xmlns:a16="http://schemas.microsoft.com/office/drawing/2014/main" id="{69D0DE90-4D80-3789-A419-55D59F4EBFD2}"/>
              </a:ext>
            </a:extLst>
          </p:cNvPr>
          <p:cNvSpPr txBox="1"/>
          <p:nvPr/>
        </p:nvSpPr>
        <p:spPr>
          <a:xfrm>
            <a:off x="2474410" y="3459210"/>
            <a:ext cx="1804322" cy="369332"/>
          </a:xfrm>
          <a:prstGeom prst="rect">
            <a:avLst/>
          </a:prstGeom>
          <a:noFill/>
          <a:ln w="28575">
            <a:solidFill>
              <a:srgbClr val="92D050"/>
            </a:solidFill>
          </a:ln>
        </p:spPr>
        <p:txBody>
          <a:bodyPr wrap="square" rtlCol="0">
            <a:spAutoFit/>
          </a:bodyPr>
          <a:lstStyle/>
          <a:p>
            <a:pPr marL="285750" indent="-285750">
              <a:buFont typeface="Arial" panose="020B0604020202020204" pitchFamily="34" charset="0"/>
              <a:buChar char="•"/>
            </a:pPr>
            <a:r>
              <a:rPr lang="zh-CN" altLang="en-US" dirty="0"/>
              <a:t>跳转页面</a:t>
            </a:r>
          </a:p>
        </p:txBody>
      </p:sp>
      <p:sp>
        <p:nvSpPr>
          <p:cNvPr id="29" name="文本框 28">
            <a:extLst>
              <a:ext uri="{FF2B5EF4-FFF2-40B4-BE49-F238E27FC236}">
                <a16:creationId xmlns:a16="http://schemas.microsoft.com/office/drawing/2014/main" id="{CAF2E219-5E58-0368-0C98-592C35C8301B}"/>
              </a:ext>
            </a:extLst>
          </p:cNvPr>
          <p:cNvSpPr txBox="1"/>
          <p:nvPr/>
        </p:nvSpPr>
        <p:spPr>
          <a:xfrm>
            <a:off x="2486910" y="2821917"/>
            <a:ext cx="1804322" cy="369332"/>
          </a:xfrm>
          <a:prstGeom prst="rect">
            <a:avLst/>
          </a:prstGeom>
          <a:noFill/>
          <a:ln w="28575">
            <a:solidFill>
              <a:srgbClr val="92D050"/>
            </a:solidFill>
          </a:ln>
        </p:spPr>
        <p:txBody>
          <a:bodyPr wrap="square" rtlCol="0">
            <a:spAutoFit/>
          </a:bodyPr>
          <a:lstStyle/>
          <a:p>
            <a:pPr marL="285750" indent="-285750">
              <a:buFont typeface="Arial" panose="020B0604020202020204" pitchFamily="34" charset="0"/>
              <a:buChar char="•"/>
            </a:pPr>
            <a:r>
              <a:rPr lang="zh-CN" altLang="en-US" dirty="0"/>
              <a:t>登录账号</a:t>
            </a:r>
          </a:p>
        </p:txBody>
      </p:sp>
      <p:sp>
        <p:nvSpPr>
          <p:cNvPr id="30" name="文本框 29">
            <a:extLst>
              <a:ext uri="{FF2B5EF4-FFF2-40B4-BE49-F238E27FC236}">
                <a16:creationId xmlns:a16="http://schemas.microsoft.com/office/drawing/2014/main" id="{3A5B03C2-177D-E053-96F1-31DB5C0779EF}"/>
              </a:ext>
            </a:extLst>
          </p:cNvPr>
          <p:cNvSpPr txBox="1"/>
          <p:nvPr/>
        </p:nvSpPr>
        <p:spPr>
          <a:xfrm>
            <a:off x="2463642" y="4182275"/>
            <a:ext cx="1804322" cy="369332"/>
          </a:xfrm>
          <a:prstGeom prst="rect">
            <a:avLst/>
          </a:prstGeom>
          <a:noFill/>
          <a:ln w="28575">
            <a:solidFill>
              <a:srgbClr val="92D050"/>
            </a:solidFill>
          </a:ln>
        </p:spPr>
        <p:txBody>
          <a:bodyPr wrap="square" rtlCol="0">
            <a:spAutoFit/>
          </a:bodyPr>
          <a:lstStyle/>
          <a:p>
            <a:pPr marL="285750" indent="-285750">
              <a:buFont typeface="Arial" panose="020B0604020202020204" pitchFamily="34" charset="0"/>
              <a:buChar char="•"/>
            </a:pPr>
            <a:r>
              <a:rPr lang="zh-CN" altLang="en-US" dirty="0"/>
              <a:t>系统介绍</a:t>
            </a:r>
          </a:p>
        </p:txBody>
      </p:sp>
    </p:spTree>
    <p:extLst>
      <p:ext uri="{BB962C8B-B14F-4D97-AF65-F5344CB8AC3E}">
        <p14:creationId xmlns:p14="http://schemas.microsoft.com/office/powerpoint/2010/main" val="1057599178"/>
      </p:ext>
    </p:extLst>
  </p:cSld>
  <p:clrMapOvr>
    <a:masterClrMapping/>
  </p:clrMapOvr>
  <mc:AlternateContent xmlns:mc="http://schemas.openxmlformats.org/markup-compatibility/2006" xmlns:p14="http://schemas.microsoft.com/office/powerpoint/2010/main">
    <mc:Choice Requires="p14">
      <p:transition spd="slow" p14:dur="1600" advClick="0" advTm="10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48670"/>
                                        </p:tgtEl>
                                        <p:attrNameLst>
                                          <p:attrName>style.visibility</p:attrName>
                                        </p:attrNameLst>
                                      </p:cBhvr>
                                      <p:to>
                                        <p:strVal val="visible"/>
                                      </p:to>
                                    </p:set>
                                    <p:animEffect transition="in" filter="wipe(left)">
                                      <p:cBhvr>
                                        <p:cTn id="7" dur="500"/>
                                        <p:tgtEl>
                                          <p:spTgt spid="1048670"/>
                                        </p:tgtEl>
                                      </p:cBhvr>
                                    </p:animEffect>
                                  </p:childTnLst>
                                </p:cTn>
                              </p:par>
                            </p:childTnLst>
                          </p:cTn>
                        </p:par>
                        <p:par>
                          <p:cTn id="8" fill="hold">
                            <p:stCondLst>
                              <p:cond delay="500"/>
                            </p:stCondLst>
                            <p:childTnLst>
                              <p:par>
                                <p:cTn id="9" presetID="22" presetClass="entr" presetSubtype="2" fill="hold" grpId="0" nodeType="afterEffect">
                                  <p:stCondLst>
                                    <p:cond delay="0"/>
                                  </p:stCondLst>
                                  <p:childTnLst>
                                    <p:set>
                                      <p:cBhvr>
                                        <p:cTn id="10" dur="1" fill="hold">
                                          <p:stCondLst>
                                            <p:cond delay="0"/>
                                          </p:stCondLst>
                                        </p:cTn>
                                        <p:tgtEl>
                                          <p:spTgt spid="1048676"/>
                                        </p:tgtEl>
                                        <p:attrNameLst>
                                          <p:attrName>style.visibility</p:attrName>
                                        </p:attrNameLst>
                                      </p:cBhvr>
                                      <p:to>
                                        <p:strVal val="visible"/>
                                      </p:to>
                                    </p:set>
                                    <p:animEffect transition="in" filter="wipe(right)">
                                      <p:cBhvr>
                                        <p:cTn id="11" dur="500"/>
                                        <p:tgtEl>
                                          <p:spTgt spid="1048676"/>
                                        </p:tgtEl>
                                      </p:cBhvr>
                                    </p:animEffect>
                                  </p:childTnLst>
                                </p:cTn>
                              </p:par>
                              <p:par>
                                <p:cTn id="12" presetID="22" presetClass="entr" presetSubtype="2" fill="hold" nodeType="withEffect">
                                  <p:stCondLst>
                                    <p:cond delay="0"/>
                                  </p:stCondLst>
                                  <p:childTnLst>
                                    <p:set>
                                      <p:cBhvr>
                                        <p:cTn id="13" dur="1" fill="hold">
                                          <p:stCondLst>
                                            <p:cond delay="0"/>
                                          </p:stCondLst>
                                        </p:cTn>
                                        <p:tgtEl>
                                          <p:spTgt spid="121"/>
                                        </p:tgtEl>
                                        <p:attrNameLst>
                                          <p:attrName>style.visibility</p:attrName>
                                        </p:attrNameLst>
                                      </p:cBhvr>
                                      <p:to>
                                        <p:strVal val="visible"/>
                                      </p:to>
                                    </p:set>
                                    <p:animEffect transition="in" filter="wipe(right)">
                                      <p:cBhvr>
                                        <p:cTn id="14" dur="500"/>
                                        <p:tgtEl>
                                          <p:spTgt spid="121"/>
                                        </p:tgtEl>
                                      </p:cBhvr>
                                    </p:animEffect>
                                  </p:childTnLst>
                                </p:cTn>
                              </p:par>
                              <p:par>
                                <p:cTn id="15" presetID="22" presetClass="entr" presetSubtype="2" fill="hold" grpId="0" nodeType="withEffect">
                                  <p:stCondLst>
                                    <p:cond delay="0"/>
                                  </p:stCondLst>
                                  <p:childTnLst>
                                    <p:set>
                                      <p:cBhvr>
                                        <p:cTn id="16" dur="1" fill="hold">
                                          <p:stCondLst>
                                            <p:cond delay="0"/>
                                          </p:stCondLst>
                                        </p:cTn>
                                        <p:tgtEl>
                                          <p:spTgt spid="1048669"/>
                                        </p:tgtEl>
                                        <p:attrNameLst>
                                          <p:attrName>style.visibility</p:attrName>
                                        </p:attrNameLst>
                                      </p:cBhvr>
                                      <p:to>
                                        <p:strVal val="visible"/>
                                      </p:to>
                                    </p:set>
                                    <p:animEffect transition="in" filter="wipe(right)">
                                      <p:cBhvr>
                                        <p:cTn id="17" dur="500"/>
                                        <p:tgtEl>
                                          <p:spTgt spid="1048669"/>
                                        </p:tgtEl>
                                      </p:cBhvr>
                                    </p:animEffect>
                                  </p:childTnLst>
                                </p:cTn>
                              </p:par>
                              <p:par>
                                <p:cTn id="18" presetID="22" presetClass="entr" presetSubtype="2" fill="hold" grpId="0" nodeType="withEffect">
                                  <p:stCondLst>
                                    <p:cond delay="0"/>
                                  </p:stCondLst>
                                  <p:childTnLst>
                                    <p:set>
                                      <p:cBhvr>
                                        <p:cTn id="19" dur="1" fill="hold">
                                          <p:stCondLst>
                                            <p:cond delay="0"/>
                                          </p:stCondLst>
                                        </p:cTn>
                                        <p:tgtEl>
                                          <p:spTgt spid="1048671"/>
                                        </p:tgtEl>
                                        <p:attrNameLst>
                                          <p:attrName>style.visibility</p:attrName>
                                        </p:attrNameLst>
                                      </p:cBhvr>
                                      <p:to>
                                        <p:strVal val="visible"/>
                                      </p:to>
                                    </p:set>
                                    <p:animEffect transition="in" filter="wipe(right)">
                                      <p:cBhvr>
                                        <p:cTn id="20" dur="500"/>
                                        <p:tgtEl>
                                          <p:spTgt spid="1048671"/>
                                        </p:tgtEl>
                                      </p:cBhvr>
                                    </p:animEffect>
                                  </p:childTnLst>
                                </p:cTn>
                              </p:par>
                              <p:par>
                                <p:cTn id="21" presetID="22" presetClass="entr" presetSubtype="2" fill="hold" grpId="0" nodeType="withEffect">
                                  <p:stCondLst>
                                    <p:cond delay="0"/>
                                  </p:stCondLst>
                                  <p:childTnLst>
                                    <p:set>
                                      <p:cBhvr>
                                        <p:cTn id="22" dur="1" fill="hold">
                                          <p:stCondLst>
                                            <p:cond delay="0"/>
                                          </p:stCondLst>
                                        </p:cTn>
                                        <p:tgtEl>
                                          <p:spTgt spid="1048672"/>
                                        </p:tgtEl>
                                        <p:attrNameLst>
                                          <p:attrName>style.visibility</p:attrName>
                                        </p:attrNameLst>
                                      </p:cBhvr>
                                      <p:to>
                                        <p:strVal val="visible"/>
                                      </p:to>
                                    </p:set>
                                    <p:animEffect transition="in" filter="wipe(right)">
                                      <p:cBhvr>
                                        <p:cTn id="23" dur="500"/>
                                        <p:tgtEl>
                                          <p:spTgt spid="1048672"/>
                                        </p:tgtEl>
                                      </p:cBhvr>
                                    </p:animEffect>
                                  </p:childTnLst>
                                </p:cTn>
                              </p:par>
                              <p:par>
                                <p:cTn id="24" presetID="22" presetClass="entr" presetSubtype="2" fill="hold" grpId="0" nodeType="withEffect">
                                  <p:stCondLst>
                                    <p:cond delay="0"/>
                                  </p:stCondLst>
                                  <p:childTnLst>
                                    <p:set>
                                      <p:cBhvr>
                                        <p:cTn id="25" dur="1" fill="hold">
                                          <p:stCondLst>
                                            <p:cond delay="0"/>
                                          </p:stCondLst>
                                        </p:cTn>
                                        <p:tgtEl>
                                          <p:spTgt spid="1048673"/>
                                        </p:tgtEl>
                                        <p:attrNameLst>
                                          <p:attrName>style.visibility</p:attrName>
                                        </p:attrNameLst>
                                      </p:cBhvr>
                                      <p:to>
                                        <p:strVal val="visible"/>
                                      </p:to>
                                    </p:set>
                                    <p:animEffect transition="in" filter="wipe(right)">
                                      <p:cBhvr>
                                        <p:cTn id="26" dur="500"/>
                                        <p:tgtEl>
                                          <p:spTgt spid="1048673"/>
                                        </p:tgtEl>
                                      </p:cBhvr>
                                    </p:animEffect>
                                  </p:childTnLst>
                                </p:cTn>
                              </p:par>
                              <p:par>
                                <p:cTn id="27" presetID="22" presetClass="entr" presetSubtype="2" fill="hold" grpId="0" nodeType="withEffect">
                                  <p:stCondLst>
                                    <p:cond delay="0"/>
                                  </p:stCondLst>
                                  <p:childTnLst>
                                    <p:set>
                                      <p:cBhvr>
                                        <p:cTn id="28" dur="1" fill="hold">
                                          <p:stCondLst>
                                            <p:cond delay="0"/>
                                          </p:stCondLst>
                                        </p:cTn>
                                        <p:tgtEl>
                                          <p:spTgt spid="1048674"/>
                                        </p:tgtEl>
                                        <p:attrNameLst>
                                          <p:attrName>style.visibility</p:attrName>
                                        </p:attrNameLst>
                                      </p:cBhvr>
                                      <p:to>
                                        <p:strVal val="visible"/>
                                      </p:to>
                                    </p:set>
                                    <p:animEffect transition="in" filter="wipe(right)">
                                      <p:cBhvr>
                                        <p:cTn id="29" dur="500"/>
                                        <p:tgtEl>
                                          <p:spTgt spid="1048674"/>
                                        </p:tgtEl>
                                      </p:cBhvr>
                                    </p:animEffect>
                                  </p:childTnLst>
                                </p:cTn>
                              </p:par>
                              <p:par>
                                <p:cTn id="30" presetID="22" presetClass="entr" presetSubtype="2" fill="hold" grpId="0" nodeType="withEffect">
                                  <p:stCondLst>
                                    <p:cond delay="0"/>
                                  </p:stCondLst>
                                  <p:childTnLst>
                                    <p:set>
                                      <p:cBhvr>
                                        <p:cTn id="31" dur="1" fill="hold">
                                          <p:stCondLst>
                                            <p:cond delay="0"/>
                                          </p:stCondLst>
                                        </p:cTn>
                                        <p:tgtEl>
                                          <p:spTgt spid="1048675"/>
                                        </p:tgtEl>
                                        <p:attrNameLst>
                                          <p:attrName>style.visibility</p:attrName>
                                        </p:attrNameLst>
                                      </p:cBhvr>
                                      <p:to>
                                        <p:strVal val="visible"/>
                                      </p:to>
                                    </p:set>
                                    <p:animEffect transition="in" filter="wipe(right)">
                                      <p:cBhvr>
                                        <p:cTn id="32" dur="500"/>
                                        <p:tgtEl>
                                          <p:spTgt spid="1048675"/>
                                        </p:tgtEl>
                                      </p:cBhvr>
                                    </p:animEffect>
                                  </p:childTnLst>
                                </p:cTn>
                              </p:par>
                              <p:par>
                                <p:cTn id="33" presetID="42" presetClass="entr" presetSubtype="0" fill="hold" grpId="0" nodeType="withEffect">
                                  <p:stCondLst>
                                    <p:cond delay="0"/>
                                  </p:stCondLst>
                                  <p:childTnLst>
                                    <p:set>
                                      <p:cBhvr>
                                        <p:cTn id="34" dur="1" fill="hold">
                                          <p:stCondLst>
                                            <p:cond delay="0"/>
                                          </p:stCondLst>
                                        </p:cTn>
                                        <p:tgtEl>
                                          <p:spTgt spid="1048683"/>
                                        </p:tgtEl>
                                        <p:attrNameLst>
                                          <p:attrName>style.visibility</p:attrName>
                                        </p:attrNameLst>
                                      </p:cBhvr>
                                      <p:to>
                                        <p:strVal val="visible"/>
                                      </p:to>
                                    </p:set>
                                    <p:animEffect transition="in" filter="fade">
                                      <p:cBhvr>
                                        <p:cTn id="35" dur="1000"/>
                                        <p:tgtEl>
                                          <p:spTgt spid="1048683"/>
                                        </p:tgtEl>
                                      </p:cBhvr>
                                    </p:animEffect>
                                    <p:anim calcmode="lin" valueType="num">
                                      <p:cBhvr>
                                        <p:cTn id="36" dur="1000" fill="hold"/>
                                        <p:tgtEl>
                                          <p:spTgt spid="1048683"/>
                                        </p:tgtEl>
                                        <p:attrNameLst>
                                          <p:attrName>ppt_x</p:attrName>
                                        </p:attrNameLst>
                                      </p:cBhvr>
                                      <p:tavLst>
                                        <p:tav tm="0">
                                          <p:val>
                                            <p:strVal val="#ppt_x"/>
                                          </p:val>
                                        </p:tav>
                                        <p:tav tm="100000">
                                          <p:val>
                                            <p:strVal val="#ppt_x"/>
                                          </p:val>
                                        </p:tav>
                                      </p:tavLst>
                                    </p:anim>
                                    <p:anim calcmode="lin" valueType="num">
                                      <p:cBhvr>
                                        <p:cTn id="37" dur="1000" fill="hold"/>
                                        <p:tgtEl>
                                          <p:spTgt spid="104868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69" grpId="0" animBg="1"/>
      <p:bldP spid="1048670" grpId="0" animBg="1"/>
      <p:bldP spid="1048671" grpId="0" animBg="1"/>
      <p:bldP spid="1048672" grpId="0" animBg="1"/>
      <p:bldP spid="1048673" grpId="0" animBg="1"/>
      <p:bldP spid="1048674" grpId="0" animBg="1"/>
      <p:bldP spid="1048675" grpId="0" animBg="1"/>
      <p:bldP spid="1048676" grpId="0" animBg="1"/>
      <p:bldP spid="104868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6" name="Freeform 17"/>
          <p:cNvSpPr/>
          <p:nvPr/>
        </p:nvSpPr>
        <p:spPr bwMode="auto">
          <a:xfrm>
            <a:off x="1115015" y="2544810"/>
            <a:ext cx="860504" cy="311679"/>
          </a:xfrm>
          <a:custGeom>
            <a:avLst/>
            <a:gdLst>
              <a:gd name="T0" fmla="*/ 84 w 347"/>
              <a:gd name="T1" fmla="*/ 0 h 128"/>
              <a:gd name="T2" fmla="*/ 263 w 347"/>
              <a:gd name="T3" fmla="*/ 0 h 128"/>
              <a:gd name="T4" fmla="*/ 263 w 347"/>
              <a:gd name="T5" fmla="*/ 128 h 128"/>
              <a:gd name="T6" fmla="*/ 84 w 347"/>
              <a:gd name="T7" fmla="*/ 128 h 128"/>
              <a:gd name="T8" fmla="*/ 84 w 347"/>
              <a:gd name="T9" fmla="*/ 0 h 128"/>
            </a:gdLst>
            <a:ahLst/>
            <a:cxnLst>
              <a:cxn ang="0">
                <a:pos x="T0" y="T1"/>
              </a:cxn>
              <a:cxn ang="0">
                <a:pos x="T2" y="T3"/>
              </a:cxn>
              <a:cxn ang="0">
                <a:pos x="T4" y="T5"/>
              </a:cxn>
              <a:cxn ang="0">
                <a:pos x="T6" y="T7"/>
              </a:cxn>
              <a:cxn ang="0">
                <a:pos x="T8" y="T9"/>
              </a:cxn>
            </a:cxnLst>
            <a:rect l="0" t="0" r="r" b="b"/>
            <a:pathLst>
              <a:path w="347" h="128">
                <a:moveTo>
                  <a:pt x="84" y="0"/>
                </a:moveTo>
                <a:cubicBezTo>
                  <a:pt x="263" y="0"/>
                  <a:pt x="263" y="0"/>
                  <a:pt x="263" y="0"/>
                </a:cubicBezTo>
                <a:cubicBezTo>
                  <a:pt x="347" y="0"/>
                  <a:pt x="347" y="128"/>
                  <a:pt x="263" y="128"/>
                </a:cubicBezTo>
                <a:cubicBezTo>
                  <a:pt x="84" y="128"/>
                  <a:pt x="84" y="128"/>
                  <a:pt x="84" y="128"/>
                </a:cubicBezTo>
                <a:cubicBezTo>
                  <a:pt x="0" y="128"/>
                  <a:pt x="0" y="0"/>
                  <a:pt x="84" y="0"/>
                </a:cubicBezTo>
                <a:close/>
              </a:path>
            </a:pathLst>
          </a:custGeom>
          <a:solidFill>
            <a:schemeClr val="accent2"/>
          </a:solidFill>
          <a:ln>
            <a:noFill/>
          </a:ln>
        </p:spPr>
        <p:txBody>
          <a:bodyPr vert="horz" wrap="square" lIns="91440" tIns="45720" rIns="91440" bIns="45720" numCol="1" anchor="t" anchorCtr="0" compatLnSpc="1"/>
          <a:lstStyle/>
          <a:p>
            <a:endParaRPr lang="id-ID">
              <a:cs typeface="+mn-ea"/>
              <a:sym typeface="+mn-lt"/>
            </a:endParaRPr>
          </a:p>
        </p:txBody>
      </p:sp>
      <p:sp>
        <p:nvSpPr>
          <p:cNvPr id="1048687" name="Freeform 18"/>
          <p:cNvSpPr/>
          <p:nvPr/>
        </p:nvSpPr>
        <p:spPr bwMode="auto">
          <a:xfrm>
            <a:off x="0" y="1443318"/>
            <a:ext cx="1699795" cy="2580130"/>
          </a:xfrm>
          <a:custGeom>
            <a:avLst/>
            <a:gdLst>
              <a:gd name="T0" fmla="*/ 71 w 722"/>
              <a:gd name="T1" fmla="*/ 528 h 1095"/>
              <a:gd name="T2" fmla="*/ 354 w 722"/>
              <a:gd name="T3" fmla="*/ 362 h 1095"/>
              <a:gd name="T4" fmla="*/ 535 w 722"/>
              <a:gd name="T5" fmla="*/ 160 h 1095"/>
              <a:gd name="T6" fmla="*/ 680 w 722"/>
              <a:gd name="T7" fmla="*/ 247 h 1095"/>
              <a:gd name="T8" fmla="*/ 555 w 722"/>
              <a:gd name="T9" fmla="*/ 436 h 1095"/>
              <a:gd name="T10" fmla="*/ 483 w 722"/>
              <a:gd name="T11" fmla="*/ 604 h 1095"/>
              <a:gd name="T12" fmla="*/ 443 w 722"/>
              <a:gd name="T13" fmla="*/ 769 h 1095"/>
              <a:gd name="T14" fmla="*/ 448 w 722"/>
              <a:gd name="T15" fmla="*/ 936 h 1095"/>
              <a:gd name="T16" fmla="*/ 430 w 722"/>
              <a:gd name="T17" fmla="*/ 1085 h 1095"/>
              <a:gd name="T18" fmla="*/ 71 w 722"/>
              <a:gd name="T19" fmla="*/ 949 h 1095"/>
              <a:gd name="T20" fmla="*/ 71 w 722"/>
              <a:gd name="T21" fmla="*/ 528 h 10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2" h="1095">
                <a:moveTo>
                  <a:pt x="71" y="528"/>
                </a:moveTo>
                <a:cubicBezTo>
                  <a:pt x="185" y="498"/>
                  <a:pt x="274" y="441"/>
                  <a:pt x="354" y="362"/>
                </a:cubicBezTo>
                <a:cubicBezTo>
                  <a:pt x="425" y="293"/>
                  <a:pt x="494" y="258"/>
                  <a:pt x="535" y="160"/>
                </a:cubicBezTo>
                <a:cubicBezTo>
                  <a:pt x="586" y="0"/>
                  <a:pt x="722" y="112"/>
                  <a:pt x="680" y="247"/>
                </a:cubicBezTo>
                <a:cubicBezTo>
                  <a:pt x="648" y="327"/>
                  <a:pt x="613" y="379"/>
                  <a:pt x="555" y="436"/>
                </a:cubicBezTo>
                <a:cubicBezTo>
                  <a:pt x="449" y="436"/>
                  <a:pt x="430" y="547"/>
                  <a:pt x="483" y="604"/>
                </a:cubicBezTo>
                <a:cubicBezTo>
                  <a:pt x="401" y="620"/>
                  <a:pt x="397" y="723"/>
                  <a:pt x="443" y="769"/>
                </a:cubicBezTo>
                <a:cubicBezTo>
                  <a:pt x="377" y="805"/>
                  <a:pt x="384" y="917"/>
                  <a:pt x="448" y="936"/>
                </a:cubicBezTo>
                <a:cubicBezTo>
                  <a:pt x="410" y="950"/>
                  <a:pt x="379" y="1024"/>
                  <a:pt x="430" y="1085"/>
                </a:cubicBezTo>
                <a:cubicBezTo>
                  <a:pt x="180" y="1095"/>
                  <a:pt x="143" y="1002"/>
                  <a:pt x="71" y="949"/>
                </a:cubicBezTo>
                <a:cubicBezTo>
                  <a:pt x="0" y="897"/>
                  <a:pt x="0" y="547"/>
                  <a:pt x="71" y="528"/>
                </a:cubicBezTo>
                <a:close/>
              </a:path>
            </a:pathLst>
          </a:custGeom>
          <a:solidFill>
            <a:schemeClr val="accent3"/>
          </a:solidFill>
          <a:ln>
            <a:noFill/>
          </a:ln>
        </p:spPr>
        <p:txBody>
          <a:bodyPr vert="horz" wrap="square" lIns="91440" tIns="45720" rIns="91440" bIns="45720" numCol="1" anchor="t" anchorCtr="0" compatLnSpc="1"/>
          <a:lstStyle/>
          <a:p>
            <a:endParaRPr lang="id-ID">
              <a:cs typeface="+mn-ea"/>
              <a:sym typeface="+mn-lt"/>
            </a:endParaRPr>
          </a:p>
        </p:txBody>
      </p:sp>
      <p:sp>
        <p:nvSpPr>
          <p:cNvPr id="1048688" name="Freeform 19"/>
          <p:cNvSpPr/>
          <p:nvPr/>
        </p:nvSpPr>
        <p:spPr bwMode="auto">
          <a:xfrm>
            <a:off x="973721" y="3327955"/>
            <a:ext cx="980744" cy="312707"/>
          </a:xfrm>
          <a:custGeom>
            <a:avLst/>
            <a:gdLst>
              <a:gd name="T0" fmla="*/ 84 w 396"/>
              <a:gd name="T1" fmla="*/ 0 h 128"/>
              <a:gd name="T2" fmla="*/ 312 w 396"/>
              <a:gd name="T3" fmla="*/ 0 h 128"/>
              <a:gd name="T4" fmla="*/ 312 w 396"/>
              <a:gd name="T5" fmla="*/ 128 h 128"/>
              <a:gd name="T6" fmla="*/ 84 w 396"/>
              <a:gd name="T7" fmla="*/ 128 h 128"/>
              <a:gd name="T8" fmla="*/ 84 w 396"/>
              <a:gd name="T9" fmla="*/ 0 h 128"/>
            </a:gdLst>
            <a:ahLst/>
            <a:cxnLst>
              <a:cxn ang="0">
                <a:pos x="T0" y="T1"/>
              </a:cxn>
              <a:cxn ang="0">
                <a:pos x="T2" y="T3"/>
              </a:cxn>
              <a:cxn ang="0">
                <a:pos x="T4" y="T5"/>
              </a:cxn>
              <a:cxn ang="0">
                <a:pos x="T6" y="T7"/>
              </a:cxn>
              <a:cxn ang="0">
                <a:pos x="T8" y="T9"/>
              </a:cxn>
            </a:cxnLst>
            <a:rect l="0" t="0" r="r" b="b"/>
            <a:pathLst>
              <a:path w="396" h="128">
                <a:moveTo>
                  <a:pt x="84" y="0"/>
                </a:moveTo>
                <a:cubicBezTo>
                  <a:pt x="312" y="0"/>
                  <a:pt x="312" y="0"/>
                  <a:pt x="312" y="0"/>
                </a:cubicBezTo>
                <a:cubicBezTo>
                  <a:pt x="396" y="0"/>
                  <a:pt x="396" y="128"/>
                  <a:pt x="312" y="128"/>
                </a:cubicBezTo>
                <a:cubicBezTo>
                  <a:pt x="84" y="128"/>
                  <a:pt x="84" y="128"/>
                  <a:pt x="84" y="128"/>
                </a:cubicBezTo>
                <a:cubicBezTo>
                  <a:pt x="0" y="128"/>
                  <a:pt x="0" y="0"/>
                  <a:pt x="84" y="0"/>
                </a:cubicBezTo>
                <a:close/>
              </a:path>
            </a:pathLst>
          </a:custGeom>
          <a:solidFill>
            <a:schemeClr val="accent1"/>
          </a:solidFill>
          <a:ln>
            <a:noFill/>
          </a:ln>
        </p:spPr>
        <p:txBody>
          <a:bodyPr vert="horz" wrap="square" lIns="91440" tIns="45720" rIns="91440" bIns="45720" numCol="1" anchor="t" anchorCtr="0" compatLnSpc="1"/>
          <a:lstStyle/>
          <a:p>
            <a:endParaRPr lang="id-ID">
              <a:cs typeface="+mn-ea"/>
              <a:sym typeface="+mn-lt"/>
            </a:endParaRPr>
          </a:p>
        </p:txBody>
      </p:sp>
      <p:sp>
        <p:nvSpPr>
          <p:cNvPr id="1048689" name="Freeform 20"/>
          <p:cNvSpPr/>
          <p:nvPr/>
        </p:nvSpPr>
        <p:spPr bwMode="auto">
          <a:xfrm>
            <a:off x="973721" y="3703567"/>
            <a:ext cx="799861" cy="312707"/>
          </a:xfrm>
          <a:custGeom>
            <a:avLst/>
            <a:gdLst>
              <a:gd name="T0" fmla="*/ 85 w 323"/>
              <a:gd name="T1" fmla="*/ 0 h 128"/>
              <a:gd name="T2" fmla="*/ 238 w 323"/>
              <a:gd name="T3" fmla="*/ 0 h 128"/>
              <a:gd name="T4" fmla="*/ 238 w 323"/>
              <a:gd name="T5" fmla="*/ 128 h 128"/>
              <a:gd name="T6" fmla="*/ 85 w 323"/>
              <a:gd name="T7" fmla="*/ 128 h 128"/>
              <a:gd name="T8" fmla="*/ 85 w 323"/>
              <a:gd name="T9" fmla="*/ 0 h 128"/>
            </a:gdLst>
            <a:ahLst/>
            <a:cxnLst>
              <a:cxn ang="0">
                <a:pos x="T0" y="T1"/>
              </a:cxn>
              <a:cxn ang="0">
                <a:pos x="T2" y="T3"/>
              </a:cxn>
              <a:cxn ang="0">
                <a:pos x="T4" y="T5"/>
              </a:cxn>
              <a:cxn ang="0">
                <a:pos x="T6" y="T7"/>
              </a:cxn>
              <a:cxn ang="0">
                <a:pos x="T8" y="T9"/>
              </a:cxn>
            </a:cxnLst>
            <a:rect l="0" t="0" r="r" b="b"/>
            <a:pathLst>
              <a:path w="323" h="128">
                <a:moveTo>
                  <a:pt x="85" y="0"/>
                </a:moveTo>
                <a:cubicBezTo>
                  <a:pt x="238" y="0"/>
                  <a:pt x="238" y="0"/>
                  <a:pt x="238" y="0"/>
                </a:cubicBezTo>
                <a:cubicBezTo>
                  <a:pt x="323" y="0"/>
                  <a:pt x="323" y="128"/>
                  <a:pt x="238" y="128"/>
                </a:cubicBezTo>
                <a:cubicBezTo>
                  <a:pt x="85" y="128"/>
                  <a:pt x="85" y="128"/>
                  <a:pt x="85" y="128"/>
                </a:cubicBezTo>
                <a:cubicBezTo>
                  <a:pt x="0" y="128"/>
                  <a:pt x="0" y="0"/>
                  <a:pt x="85" y="0"/>
                </a:cubicBezTo>
                <a:close/>
              </a:path>
            </a:pathLst>
          </a:custGeom>
          <a:solidFill>
            <a:schemeClr val="accent3"/>
          </a:solidFill>
          <a:ln>
            <a:noFill/>
          </a:ln>
        </p:spPr>
        <p:txBody>
          <a:bodyPr vert="horz" wrap="square" lIns="91440" tIns="45720" rIns="91440" bIns="45720" numCol="1" anchor="t" anchorCtr="0" compatLnSpc="1"/>
          <a:lstStyle/>
          <a:p>
            <a:endParaRPr lang="id-ID">
              <a:cs typeface="+mn-ea"/>
              <a:sym typeface="+mn-lt"/>
            </a:endParaRPr>
          </a:p>
        </p:txBody>
      </p:sp>
      <p:sp>
        <p:nvSpPr>
          <p:cNvPr id="1048690" name="Freeform 21"/>
          <p:cNvSpPr/>
          <p:nvPr/>
        </p:nvSpPr>
        <p:spPr bwMode="auto">
          <a:xfrm>
            <a:off x="1054753" y="2960476"/>
            <a:ext cx="1074845" cy="311679"/>
          </a:xfrm>
          <a:custGeom>
            <a:avLst/>
            <a:gdLst>
              <a:gd name="T0" fmla="*/ 84 w 434"/>
              <a:gd name="T1" fmla="*/ 0 h 128"/>
              <a:gd name="T2" fmla="*/ 349 w 434"/>
              <a:gd name="T3" fmla="*/ 0 h 128"/>
              <a:gd name="T4" fmla="*/ 349 w 434"/>
              <a:gd name="T5" fmla="*/ 128 h 128"/>
              <a:gd name="T6" fmla="*/ 84 w 434"/>
              <a:gd name="T7" fmla="*/ 128 h 128"/>
              <a:gd name="T8" fmla="*/ 84 w 434"/>
              <a:gd name="T9" fmla="*/ 0 h 128"/>
            </a:gdLst>
            <a:ahLst/>
            <a:cxnLst>
              <a:cxn ang="0">
                <a:pos x="T0" y="T1"/>
              </a:cxn>
              <a:cxn ang="0">
                <a:pos x="T2" y="T3"/>
              </a:cxn>
              <a:cxn ang="0">
                <a:pos x="T4" y="T5"/>
              </a:cxn>
              <a:cxn ang="0">
                <a:pos x="T6" y="T7"/>
              </a:cxn>
              <a:cxn ang="0">
                <a:pos x="T8" y="T9"/>
              </a:cxn>
            </a:cxnLst>
            <a:rect l="0" t="0" r="r" b="b"/>
            <a:pathLst>
              <a:path w="434" h="128">
                <a:moveTo>
                  <a:pt x="84" y="0"/>
                </a:moveTo>
                <a:cubicBezTo>
                  <a:pt x="349" y="0"/>
                  <a:pt x="349" y="0"/>
                  <a:pt x="349" y="0"/>
                </a:cubicBezTo>
                <a:cubicBezTo>
                  <a:pt x="434" y="0"/>
                  <a:pt x="434" y="128"/>
                  <a:pt x="349" y="128"/>
                </a:cubicBezTo>
                <a:cubicBezTo>
                  <a:pt x="84" y="128"/>
                  <a:pt x="84" y="128"/>
                  <a:pt x="84" y="128"/>
                </a:cubicBezTo>
                <a:cubicBezTo>
                  <a:pt x="0" y="128"/>
                  <a:pt x="0" y="0"/>
                  <a:pt x="84" y="0"/>
                </a:cubicBezTo>
                <a:close/>
              </a:path>
            </a:pathLst>
          </a:custGeom>
          <a:solidFill>
            <a:schemeClr val="accent4"/>
          </a:solidFill>
          <a:ln>
            <a:noFill/>
          </a:ln>
        </p:spPr>
        <p:txBody>
          <a:bodyPr vert="horz" wrap="square" lIns="91440" tIns="45720" rIns="91440" bIns="45720" numCol="1" anchor="t" anchorCtr="0" compatLnSpc="1"/>
          <a:lstStyle/>
          <a:p>
            <a:endParaRPr lang="id-ID">
              <a:cs typeface="+mn-ea"/>
              <a:sym typeface="+mn-lt"/>
            </a:endParaRPr>
          </a:p>
        </p:txBody>
      </p:sp>
      <p:sp>
        <p:nvSpPr>
          <p:cNvPr id="1048691" name="Freeform 25"/>
          <p:cNvSpPr/>
          <p:nvPr/>
        </p:nvSpPr>
        <p:spPr bwMode="auto">
          <a:xfrm>
            <a:off x="1365284" y="3383408"/>
            <a:ext cx="210192" cy="200906"/>
          </a:xfrm>
          <a:custGeom>
            <a:avLst/>
            <a:gdLst>
              <a:gd name="T0" fmla="*/ 0 w 208"/>
              <a:gd name="T1" fmla="*/ 68 h 202"/>
              <a:gd name="T2" fmla="*/ 8 w 208"/>
              <a:gd name="T3" fmla="*/ 79 h 202"/>
              <a:gd name="T4" fmla="*/ 30 w 208"/>
              <a:gd name="T5" fmla="*/ 72 h 202"/>
              <a:gd name="T6" fmla="*/ 64 w 208"/>
              <a:gd name="T7" fmla="*/ 172 h 202"/>
              <a:gd name="T8" fmla="*/ 105 w 208"/>
              <a:gd name="T9" fmla="*/ 190 h 202"/>
              <a:gd name="T10" fmla="*/ 197 w 208"/>
              <a:gd name="T11" fmla="*/ 63 h 202"/>
              <a:gd name="T12" fmla="*/ 113 w 208"/>
              <a:gd name="T13" fmla="*/ 68 h 202"/>
              <a:gd name="T14" fmla="*/ 137 w 208"/>
              <a:gd name="T15" fmla="*/ 95 h 202"/>
              <a:gd name="T16" fmla="*/ 109 w 208"/>
              <a:gd name="T17" fmla="*/ 130 h 202"/>
              <a:gd name="T18" fmla="*/ 93 w 208"/>
              <a:gd name="T19" fmla="*/ 91 h 202"/>
              <a:gd name="T20" fmla="*/ 59 w 208"/>
              <a:gd name="T21" fmla="*/ 23 h 202"/>
              <a:gd name="T22" fmla="*/ 0 w 208"/>
              <a:gd name="T23" fmla="*/ 68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8" h="202">
                <a:moveTo>
                  <a:pt x="0" y="68"/>
                </a:moveTo>
                <a:cubicBezTo>
                  <a:pt x="8" y="79"/>
                  <a:pt x="8" y="79"/>
                  <a:pt x="8" y="79"/>
                </a:cubicBezTo>
                <a:cubicBezTo>
                  <a:pt x="8" y="79"/>
                  <a:pt x="24" y="66"/>
                  <a:pt x="30" y="72"/>
                </a:cubicBezTo>
                <a:cubicBezTo>
                  <a:pt x="36" y="79"/>
                  <a:pt x="57" y="157"/>
                  <a:pt x="64" y="172"/>
                </a:cubicBezTo>
                <a:cubicBezTo>
                  <a:pt x="70" y="185"/>
                  <a:pt x="87" y="202"/>
                  <a:pt x="105" y="190"/>
                </a:cubicBezTo>
                <a:cubicBezTo>
                  <a:pt x="124" y="178"/>
                  <a:pt x="186" y="125"/>
                  <a:pt x="197" y="63"/>
                </a:cubicBezTo>
                <a:cubicBezTo>
                  <a:pt x="208" y="0"/>
                  <a:pt x="122" y="13"/>
                  <a:pt x="113" y="68"/>
                </a:cubicBezTo>
                <a:cubicBezTo>
                  <a:pt x="136" y="54"/>
                  <a:pt x="148" y="73"/>
                  <a:pt x="137" y="95"/>
                </a:cubicBezTo>
                <a:cubicBezTo>
                  <a:pt x="125" y="116"/>
                  <a:pt x="114" y="130"/>
                  <a:pt x="109" y="130"/>
                </a:cubicBezTo>
                <a:cubicBezTo>
                  <a:pt x="103" y="130"/>
                  <a:pt x="99" y="116"/>
                  <a:pt x="93" y="91"/>
                </a:cubicBezTo>
                <a:cubicBezTo>
                  <a:pt x="86" y="65"/>
                  <a:pt x="86" y="17"/>
                  <a:pt x="59" y="23"/>
                </a:cubicBezTo>
                <a:cubicBezTo>
                  <a:pt x="34" y="28"/>
                  <a:pt x="0" y="68"/>
                  <a:pt x="0" y="68"/>
                </a:cubicBezTo>
                <a:close/>
              </a:path>
            </a:pathLst>
          </a:custGeom>
          <a:solidFill>
            <a:schemeClr val="bg1"/>
          </a:solidFill>
          <a:ln>
            <a:noFill/>
          </a:ln>
        </p:spPr>
        <p:txBody>
          <a:bodyPr vert="horz" wrap="square" lIns="91440" tIns="45720" rIns="91440" bIns="45720" numCol="1" anchor="t" anchorCtr="0" compatLnSpc="1"/>
          <a:lstStyle/>
          <a:p>
            <a:endParaRPr lang="id-ID">
              <a:cs typeface="+mn-ea"/>
              <a:sym typeface="+mn-lt"/>
            </a:endParaRPr>
          </a:p>
        </p:txBody>
      </p:sp>
      <p:sp>
        <p:nvSpPr>
          <p:cNvPr id="1048692" name="Freeform 26"/>
          <p:cNvSpPr>
            <a:spLocks noEditPoints="1"/>
          </p:cNvSpPr>
          <p:nvPr/>
        </p:nvSpPr>
        <p:spPr bwMode="auto">
          <a:xfrm>
            <a:off x="1262030" y="3696393"/>
            <a:ext cx="199940" cy="197543"/>
          </a:xfrm>
          <a:custGeom>
            <a:avLst/>
            <a:gdLst>
              <a:gd name="T0" fmla="*/ 160 w 198"/>
              <a:gd name="T1" fmla="*/ 0 h 198"/>
              <a:gd name="T2" fmla="*/ 38 w 198"/>
              <a:gd name="T3" fmla="*/ 0 h 198"/>
              <a:gd name="T4" fmla="*/ 0 w 198"/>
              <a:gd name="T5" fmla="*/ 38 h 198"/>
              <a:gd name="T6" fmla="*/ 0 w 198"/>
              <a:gd name="T7" fmla="*/ 78 h 198"/>
              <a:gd name="T8" fmla="*/ 0 w 198"/>
              <a:gd name="T9" fmla="*/ 159 h 198"/>
              <a:gd name="T10" fmla="*/ 38 w 198"/>
              <a:gd name="T11" fmla="*/ 198 h 198"/>
              <a:gd name="T12" fmla="*/ 160 w 198"/>
              <a:gd name="T13" fmla="*/ 198 h 198"/>
              <a:gd name="T14" fmla="*/ 198 w 198"/>
              <a:gd name="T15" fmla="*/ 159 h 198"/>
              <a:gd name="T16" fmla="*/ 198 w 198"/>
              <a:gd name="T17" fmla="*/ 78 h 198"/>
              <a:gd name="T18" fmla="*/ 198 w 198"/>
              <a:gd name="T19" fmla="*/ 38 h 198"/>
              <a:gd name="T20" fmla="*/ 160 w 198"/>
              <a:gd name="T21" fmla="*/ 0 h 198"/>
              <a:gd name="T22" fmla="*/ 171 w 198"/>
              <a:gd name="T23" fmla="*/ 22 h 198"/>
              <a:gd name="T24" fmla="*/ 175 w 198"/>
              <a:gd name="T25" fmla="*/ 22 h 198"/>
              <a:gd name="T26" fmla="*/ 175 w 198"/>
              <a:gd name="T27" fmla="*/ 27 h 198"/>
              <a:gd name="T28" fmla="*/ 175 w 198"/>
              <a:gd name="T29" fmla="*/ 56 h 198"/>
              <a:gd name="T30" fmla="*/ 142 w 198"/>
              <a:gd name="T31" fmla="*/ 56 h 198"/>
              <a:gd name="T32" fmla="*/ 142 w 198"/>
              <a:gd name="T33" fmla="*/ 22 h 198"/>
              <a:gd name="T34" fmla="*/ 171 w 198"/>
              <a:gd name="T35" fmla="*/ 22 h 198"/>
              <a:gd name="T36" fmla="*/ 71 w 198"/>
              <a:gd name="T37" fmla="*/ 78 h 198"/>
              <a:gd name="T38" fmla="*/ 99 w 198"/>
              <a:gd name="T39" fmla="*/ 64 h 198"/>
              <a:gd name="T40" fmla="*/ 127 w 198"/>
              <a:gd name="T41" fmla="*/ 78 h 198"/>
              <a:gd name="T42" fmla="*/ 134 w 198"/>
              <a:gd name="T43" fmla="*/ 99 h 198"/>
              <a:gd name="T44" fmla="*/ 99 w 198"/>
              <a:gd name="T45" fmla="*/ 134 h 198"/>
              <a:gd name="T46" fmla="*/ 64 w 198"/>
              <a:gd name="T47" fmla="*/ 99 h 198"/>
              <a:gd name="T48" fmla="*/ 71 w 198"/>
              <a:gd name="T49" fmla="*/ 78 h 198"/>
              <a:gd name="T50" fmla="*/ 179 w 198"/>
              <a:gd name="T51" fmla="*/ 159 h 198"/>
              <a:gd name="T52" fmla="*/ 160 w 198"/>
              <a:gd name="T53" fmla="*/ 178 h 198"/>
              <a:gd name="T54" fmla="*/ 38 w 198"/>
              <a:gd name="T55" fmla="*/ 178 h 198"/>
              <a:gd name="T56" fmla="*/ 19 w 198"/>
              <a:gd name="T57" fmla="*/ 159 h 198"/>
              <a:gd name="T58" fmla="*/ 19 w 198"/>
              <a:gd name="T59" fmla="*/ 78 h 198"/>
              <a:gd name="T60" fmla="*/ 49 w 198"/>
              <a:gd name="T61" fmla="*/ 78 h 198"/>
              <a:gd name="T62" fmla="*/ 45 w 198"/>
              <a:gd name="T63" fmla="*/ 99 h 198"/>
              <a:gd name="T64" fmla="*/ 99 w 198"/>
              <a:gd name="T65" fmla="*/ 153 h 198"/>
              <a:gd name="T66" fmla="*/ 153 w 198"/>
              <a:gd name="T67" fmla="*/ 99 h 198"/>
              <a:gd name="T68" fmla="*/ 149 w 198"/>
              <a:gd name="T69" fmla="*/ 78 h 198"/>
              <a:gd name="T70" fmla="*/ 179 w 198"/>
              <a:gd name="T71" fmla="*/ 78 h 198"/>
              <a:gd name="T72" fmla="*/ 179 w 198"/>
              <a:gd name="T73" fmla="*/ 159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98" h="198">
                <a:moveTo>
                  <a:pt x="160" y="0"/>
                </a:moveTo>
                <a:cubicBezTo>
                  <a:pt x="38" y="0"/>
                  <a:pt x="38" y="0"/>
                  <a:pt x="38" y="0"/>
                </a:cubicBezTo>
                <a:cubicBezTo>
                  <a:pt x="17" y="0"/>
                  <a:pt x="0" y="17"/>
                  <a:pt x="0" y="38"/>
                </a:cubicBezTo>
                <a:cubicBezTo>
                  <a:pt x="0" y="78"/>
                  <a:pt x="0" y="78"/>
                  <a:pt x="0" y="78"/>
                </a:cubicBezTo>
                <a:cubicBezTo>
                  <a:pt x="0" y="159"/>
                  <a:pt x="0" y="159"/>
                  <a:pt x="0" y="159"/>
                </a:cubicBezTo>
                <a:cubicBezTo>
                  <a:pt x="0" y="181"/>
                  <a:pt x="17" y="198"/>
                  <a:pt x="38" y="198"/>
                </a:cubicBezTo>
                <a:cubicBezTo>
                  <a:pt x="160" y="198"/>
                  <a:pt x="160" y="198"/>
                  <a:pt x="160" y="198"/>
                </a:cubicBezTo>
                <a:cubicBezTo>
                  <a:pt x="181" y="198"/>
                  <a:pt x="198" y="181"/>
                  <a:pt x="198" y="159"/>
                </a:cubicBezTo>
                <a:cubicBezTo>
                  <a:pt x="198" y="78"/>
                  <a:pt x="198" y="78"/>
                  <a:pt x="198" y="78"/>
                </a:cubicBezTo>
                <a:cubicBezTo>
                  <a:pt x="198" y="38"/>
                  <a:pt x="198" y="38"/>
                  <a:pt x="198" y="38"/>
                </a:cubicBezTo>
                <a:cubicBezTo>
                  <a:pt x="198" y="17"/>
                  <a:pt x="181" y="0"/>
                  <a:pt x="160" y="0"/>
                </a:cubicBezTo>
                <a:close/>
                <a:moveTo>
                  <a:pt x="171" y="22"/>
                </a:moveTo>
                <a:cubicBezTo>
                  <a:pt x="175" y="22"/>
                  <a:pt x="175" y="22"/>
                  <a:pt x="175" y="22"/>
                </a:cubicBezTo>
                <a:cubicBezTo>
                  <a:pt x="175" y="27"/>
                  <a:pt x="175" y="27"/>
                  <a:pt x="175" y="27"/>
                </a:cubicBezTo>
                <a:cubicBezTo>
                  <a:pt x="175" y="56"/>
                  <a:pt x="175" y="56"/>
                  <a:pt x="175" y="56"/>
                </a:cubicBezTo>
                <a:cubicBezTo>
                  <a:pt x="142" y="56"/>
                  <a:pt x="142" y="56"/>
                  <a:pt x="142" y="56"/>
                </a:cubicBezTo>
                <a:cubicBezTo>
                  <a:pt x="142" y="22"/>
                  <a:pt x="142" y="22"/>
                  <a:pt x="142" y="22"/>
                </a:cubicBezTo>
                <a:lnTo>
                  <a:pt x="171" y="22"/>
                </a:lnTo>
                <a:close/>
                <a:moveTo>
                  <a:pt x="71" y="78"/>
                </a:moveTo>
                <a:cubicBezTo>
                  <a:pt x="77" y="70"/>
                  <a:pt x="87" y="64"/>
                  <a:pt x="99" y="64"/>
                </a:cubicBezTo>
                <a:cubicBezTo>
                  <a:pt x="111" y="64"/>
                  <a:pt x="121" y="70"/>
                  <a:pt x="127" y="78"/>
                </a:cubicBezTo>
                <a:cubicBezTo>
                  <a:pt x="132" y="84"/>
                  <a:pt x="134" y="91"/>
                  <a:pt x="134" y="99"/>
                </a:cubicBezTo>
                <a:cubicBezTo>
                  <a:pt x="134" y="118"/>
                  <a:pt x="118" y="134"/>
                  <a:pt x="99" y="134"/>
                </a:cubicBezTo>
                <a:cubicBezTo>
                  <a:pt x="80" y="134"/>
                  <a:pt x="64" y="118"/>
                  <a:pt x="64" y="99"/>
                </a:cubicBezTo>
                <a:cubicBezTo>
                  <a:pt x="64" y="91"/>
                  <a:pt x="67" y="84"/>
                  <a:pt x="71" y="78"/>
                </a:cubicBezTo>
                <a:close/>
                <a:moveTo>
                  <a:pt x="179" y="159"/>
                </a:moveTo>
                <a:cubicBezTo>
                  <a:pt x="179" y="170"/>
                  <a:pt x="170" y="178"/>
                  <a:pt x="160" y="178"/>
                </a:cubicBezTo>
                <a:cubicBezTo>
                  <a:pt x="38" y="178"/>
                  <a:pt x="38" y="178"/>
                  <a:pt x="38" y="178"/>
                </a:cubicBezTo>
                <a:cubicBezTo>
                  <a:pt x="28" y="178"/>
                  <a:pt x="19" y="170"/>
                  <a:pt x="19" y="159"/>
                </a:cubicBezTo>
                <a:cubicBezTo>
                  <a:pt x="19" y="78"/>
                  <a:pt x="19" y="78"/>
                  <a:pt x="19" y="78"/>
                </a:cubicBezTo>
                <a:cubicBezTo>
                  <a:pt x="49" y="78"/>
                  <a:pt x="49" y="78"/>
                  <a:pt x="49" y="78"/>
                </a:cubicBezTo>
                <a:cubicBezTo>
                  <a:pt x="46" y="85"/>
                  <a:pt x="45" y="91"/>
                  <a:pt x="45" y="99"/>
                </a:cubicBezTo>
                <a:cubicBezTo>
                  <a:pt x="45" y="129"/>
                  <a:pt x="69" y="153"/>
                  <a:pt x="99" y="153"/>
                </a:cubicBezTo>
                <a:cubicBezTo>
                  <a:pt x="129" y="153"/>
                  <a:pt x="153" y="129"/>
                  <a:pt x="153" y="99"/>
                </a:cubicBezTo>
                <a:cubicBezTo>
                  <a:pt x="153" y="91"/>
                  <a:pt x="152" y="85"/>
                  <a:pt x="149" y="78"/>
                </a:cubicBezTo>
                <a:cubicBezTo>
                  <a:pt x="179" y="78"/>
                  <a:pt x="179" y="78"/>
                  <a:pt x="179" y="78"/>
                </a:cubicBezTo>
                <a:lnTo>
                  <a:pt x="179" y="159"/>
                </a:lnTo>
                <a:close/>
              </a:path>
            </a:pathLst>
          </a:custGeom>
          <a:solidFill>
            <a:schemeClr val="bg1"/>
          </a:solidFill>
          <a:ln>
            <a:noFill/>
          </a:ln>
        </p:spPr>
        <p:txBody>
          <a:bodyPr vert="horz" wrap="square" lIns="91440" tIns="45720" rIns="91440" bIns="45720" numCol="1" anchor="t" anchorCtr="0" compatLnSpc="1"/>
          <a:lstStyle/>
          <a:p>
            <a:endParaRPr lang="id-ID">
              <a:cs typeface="+mn-ea"/>
              <a:sym typeface="+mn-lt"/>
            </a:endParaRPr>
          </a:p>
        </p:txBody>
      </p:sp>
      <p:sp>
        <p:nvSpPr>
          <p:cNvPr id="1048693" name="Freeform 24"/>
          <p:cNvSpPr/>
          <p:nvPr/>
        </p:nvSpPr>
        <p:spPr bwMode="auto">
          <a:xfrm>
            <a:off x="1418725" y="2623043"/>
            <a:ext cx="94445" cy="202045"/>
          </a:xfrm>
          <a:custGeom>
            <a:avLst/>
            <a:gdLst>
              <a:gd name="T0" fmla="*/ 63 w 63"/>
              <a:gd name="T1" fmla="*/ 44 h 137"/>
              <a:gd name="T2" fmla="*/ 42 w 63"/>
              <a:gd name="T3" fmla="*/ 44 h 137"/>
              <a:gd name="T4" fmla="*/ 42 w 63"/>
              <a:gd name="T5" fmla="*/ 30 h 137"/>
              <a:gd name="T6" fmla="*/ 48 w 63"/>
              <a:gd name="T7" fmla="*/ 24 h 137"/>
              <a:gd name="T8" fmla="*/ 63 w 63"/>
              <a:gd name="T9" fmla="*/ 24 h 137"/>
              <a:gd name="T10" fmla="*/ 63 w 63"/>
              <a:gd name="T11" fmla="*/ 0 h 137"/>
              <a:gd name="T12" fmla="*/ 42 w 63"/>
              <a:gd name="T13" fmla="*/ 0 h 137"/>
              <a:gd name="T14" fmla="*/ 13 w 63"/>
              <a:gd name="T15" fmla="*/ 29 h 137"/>
              <a:gd name="T16" fmla="*/ 13 w 63"/>
              <a:gd name="T17" fmla="*/ 44 h 137"/>
              <a:gd name="T18" fmla="*/ 0 w 63"/>
              <a:gd name="T19" fmla="*/ 44 h 137"/>
              <a:gd name="T20" fmla="*/ 0 w 63"/>
              <a:gd name="T21" fmla="*/ 68 h 137"/>
              <a:gd name="T22" fmla="*/ 13 w 63"/>
              <a:gd name="T23" fmla="*/ 68 h 137"/>
              <a:gd name="T24" fmla="*/ 13 w 63"/>
              <a:gd name="T25" fmla="*/ 137 h 137"/>
              <a:gd name="T26" fmla="*/ 42 w 63"/>
              <a:gd name="T27" fmla="*/ 137 h 137"/>
              <a:gd name="T28" fmla="*/ 42 w 63"/>
              <a:gd name="T29" fmla="*/ 68 h 137"/>
              <a:gd name="T30" fmla="*/ 61 w 63"/>
              <a:gd name="T31" fmla="*/ 68 h 137"/>
              <a:gd name="T32" fmla="*/ 63 w 63"/>
              <a:gd name="T33" fmla="*/ 4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3" h="137">
                <a:moveTo>
                  <a:pt x="63" y="44"/>
                </a:moveTo>
                <a:cubicBezTo>
                  <a:pt x="42" y="44"/>
                  <a:pt x="42" y="44"/>
                  <a:pt x="42" y="44"/>
                </a:cubicBezTo>
                <a:cubicBezTo>
                  <a:pt x="42" y="30"/>
                  <a:pt x="42" y="30"/>
                  <a:pt x="42" y="30"/>
                </a:cubicBezTo>
                <a:cubicBezTo>
                  <a:pt x="42" y="25"/>
                  <a:pt x="45" y="24"/>
                  <a:pt x="48" y="24"/>
                </a:cubicBezTo>
                <a:cubicBezTo>
                  <a:pt x="50" y="24"/>
                  <a:pt x="63" y="24"/>
                  <a:pt x="63" y="24"/>
                </a:cubicBezTo>
                <a:cubicBezTo>
                  <a:pt x="63" y="0"/>
                  <a:pt x="63" y="0"/>
                  <a:pt x="63" y="0"/>
                </a:cubicBezTo>
                <a:cubicBezTo>
                  <a:pt x="42" y="0"/>
                  <a:pt x="42" y="0"/>
                  <a:pt x="42" y="0"/>
                </a:cubicBezTo>
                <a:cubicBezTo>
                  <a:pt x="19" y="0"/>
                  <a:pt x="13" y="18"/>
                  <a:pt x="13" y="29"/>
                </a:cubicBezTo>
                <a:cubicBezTo>
                  <a:pt x="13" y="44"/>
                  <a:pt x="13" y="44"/>
                  <a:pt x="13" y="44"/>
                </a:cubicBezTo>
                <a:cubicBezTo>
                  <a:pt x="0" y="44"/>
                  <a:pt x="0" y="44"/>
                  <a:pt x="0" y="44"/>
                </a:cubicBezTo>
                <a:cubicBezTo>
                  <a:pt x="0" y="68"/>
                  <a:pt x="0" y="68"/>
                  <a:pt x="0" y="68"/>
                </a:cubicBezTo>
                <a:cubicBezTo>
                  <a:pt x="13" y="68"/>
                  <a:pt x="13" y="68"/>
                  <a:pt x="13" y="68"/>
                </a:cubicBezTo>
                <a:cubicBezTo>
                  <a:pt x="13" y="99"/>
                  <a:pt x="13" y="137"/>
                  <a:pt x="13" y="137"/>
                </a:cubicBezTo>
                <a:cubicBezTo>
                  <a:pt x="42" y="137"/>
                  <a:pt x="42" y="137"/>
                  <a:pt x="42" y="137"/>
                </a:cubicBezTo>
                <a:cubicBezTo>
                  <a:pt x="42" y="137"/>
                  <a:pt x="42" y="99"/>
                  <a:pt x="42" y="68"/>
                </a:cubicBezTo>
                <a:cubicBezTo>
                  <a:pt x="61" y="68"/>
                  <a:pt x="61" y="68"/>
                  <a:pt x="61" y="68"/>
                </a:cubicBezTo>
                <a:lnTo>
                  <a:pt x="63" y="44"/>
                </a:lnTo>
                <a:close/>
              </a:path>
            </a:pathLst>
          </a:custGeom>
          <a:solidFill>
            <a:schemeClr val="bg1"/>
          </a:solidFill>
          <a:ln>
            <a:noFill/>
          </a:ln>
        </p:spPr>
        <p:txBody>
          <a:bodyPr vert="horz" wrap="square" lIns="91440" tIns="45720" rIns="91440" bIns="45720" numCol="1" anchor="t" anchorCtr="0" compatLnSpc="1"/>
          <a:lstStyle/>
          <a:p>
            <a:endParaRPr lang="id-ID">
              <a:cs typeface="+mn-ea"/>
              <a:sym typeface="+mn-lt"/>
            </a:endParaRPr>
          </a:p>
        </p:txBody>
      </p:sp>
      <p:grpSp>
        <p:nvGrpSpPr>
          <p:cNvPr id="125" name="Group 25"/>
          <p:cNvGrpSpPr/>
          <p:nvPr/>
        </p:nvGrpSpPr>
        <p:grpSpPr>
          <a:xfrm>
            <a:off x="1373651" y="3006583"/>
            <a:ext cx="228443" cy="219464"/>
            <a:chOff x="8402638" y="2208213"/>
            <a:chExt cx="473075" cy="461962"/>
          </a:xfrm>
          <a:solidFill>
            <a:schemeClr val="bg1"/>
          </a:solidFill>
        </p:grpSpPr>
        <p:sp>
          <p:nvSpPr>
            <p:cNvPr id="1048694" name="Freeform 27"/>
            <p:cNvSpPr>
              <a:spLocks noEditPoints="1"/>
            </p:cNvSpPr>
            <p:nvPr/>
          </p:nvSpPr>
          <p:spPr bwMode="auto">
            <a:xfrm>
              <a:off x="8402638" y="2428875"/>
              <a:ext cx="473075" cy="241300"/>
            </a:xfrm>
            <a:custGeom>
              <a:avLst/>
              <a:gdLst>
                <a:gd name="T0" fmla="*/ 23 w 126"/>
                <a:gd name="T1" fmla="*/ 0 h 64"/>
                <a:gd name="T2" fmla="*/ 0 w 126"/>
                <a:gd name="T3" fmla="*/ 41 h 64"/>
                <a:gd name="T4" fmla="*/ 103 w 126"/>
                <a:gd name="T5" fmla="*/ 64 h 64"/>
                <a:gd name="T6" fmla="*/ 126 w 126"/>
                <a:gd name="T7" fmla="*/ 23 h 64"/>
                <a:gd name="T8" fmla="*/ 40 w 126"/>
                <a:gd name="T9" fmla="*/ 14 h 64"/>
                <a:gd name="T10" fmla="*/ 32 w 126"/>
                <a:gd name="T11" fmla="*/ 51 h 64"/>
                <a:gd name="T12" fmla="*/ 25 w 126"/>
                <a:gd name="T13" fmla="*/ 14 h 64"/>
                <a:gd name="T14" fmla="*/ 18 w 126"/>
                <a:gd name="T15" fmla="*/ 8 h 64"/>
                <a:gd name="T16" fmla="*/ 40 w 126"/>
                <a:gd name="T17" fmla="*/ 14 h 64"/>
                <a:gd name="T18" fmla="*/ 54 w 126"/>
                <a:gd name="T19" fmla="*/ 51 h 64"/>
                <a:gd name="T20" fmla="*/ 50 w 126"/>
                <a:gd name="T21" fmla="*/ 51 h 64"/>
                <a:gd name="T22" fmla="*/ 43 w 126"/>
                <a:gd name="T23" fmla="*/ 50 h 64"/>
                <a:gd name="T24" fmla="*/ 42 w 126"/>
                <a:gd name="T25" fmla="*/ 19 h 64"/>
                <a:gd name="T26" fmla="*/ 49 w 126"/>
                <a:gd name="T27" fmla="*/ 44 h 64"/>
                <a:gd name="T28" fmla="*/ 50 w 126"/>
                <a:gd name="T29" fmla="*/ 46 h 64"/>
                <a:gd name="T30" fmla="*/ 54 w 126"/>
                <a:gd name="T31" fmla="*/ 43 h 64"/>
                <a:gd name="T32" fmla="*/ 61 w 126"/>
                <a:gd name="T33" fmla="*/ 19 h 64"/>
                <a:gd name="T34" fmla="*/ 84 w 126"/>
                <a:gd name="T35" fmla="*/ 44 h 64"/>
                <a:gd name="T36" fmla="*/ 78 w 126"/>
                <a:gd name="T37" fmla="*/ 51 h 64"/>
                <a:gd name="T38" fmla="*/ 72 w 126"/>
                <a:gd name="T39" fmla="*/ 49 h 64"/>
                <a:gd name="T40" fmla="*/ 65 w 126"/>
                <a:gd name="T41" fmla="*/ 51 h 64"/>
                <a:gd name="T42" fmla="*/ 72 w 126"/>
                <a:gd name="T43" fmla="*/ 8 h 64"/>
                <a:gd name="T44" fmla="*/ 74 w 126"/>
                <a:gd name="T45" fmla="*/ 20 h 64"/>
                <a:gd name="T46" fmla="*/ 82 w 126"/>
                <a:gd name="T47" fmla="*/ 21 h 64"/>
                <a:gd name="T48" fmla="*/ 84 w 126"/>
                <a:gd name="T49" fmla="*/ 44 h 64"/>
                <a:gd name="T50" fmla="*/ 94 w 126"/>
                <a:gd name="T51" fmla="*/ 36 h 64"/>
                <a:gd name="T52" fmla="*/ 94 w 126"/>
                <a:gd name="T53" fmla="*/ 45 h 64"/>
                <a:gd name="T54" fmla="*/ 99 w 126"/>
                <a:gd name="T55" fmla="*/ 46 h 64"/>
                <a:gd name="T56" fmla="*/ 99 w 126"/>
                <a:gd name="T57" fmla="*/ 40 h 64"/>
                <a:gd name="T58" fmla="*/ 106 w 126"/>
                <a:gd name="T59" fmla="*/ 42 h 64"/>
                <a:gd name="T60" fmla="*/ 96 w 126"/>
                <a:gd name="T61" fmla="*/ 52 h 64"/>
                <a:gd name="T62" fmla="*/ 87 w 126"/>
                <a:gd name="T63" fmla="*/ 42 h 64"/>
                <a:gd name="T64" fmla="*/ 90 w 126"/>
                <a:gd name="T65" fmla="*/ 21 h 64"/>
                <a:gd name="T66" fmla="*/ 103 w 126"/>
                <a:gd name="T67" fmla="*/ 21 h 64"/>
                <a:gd name="T68" fmla="*/ 106 w 126"/>
                <a:gd name="T69" fmla="*/ 36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6" h="64">
                  <a:moveTo>
                    <a:pt x="103" y="0"/>
                  </a:moveTo>
                  <a:cubicBezTo>
                    <a:pt x="23" y="0"/>
                    <a:pt x="23" y="0"/>
                    <a:pt x="23" y="0"/>
                  </a:cubicBezTo>
                  <a:cubicBezTo>
                    <a:pt x="10" y="0"/>
                    <a:pt x="0" y="10"/>
                    <a:pt x="0" y="23"/>
                  </a:cubicBezTo>
                  <a:cubicBezTo>
                    <a:pt x="0" y="41"/>
                    <a:pt x="0" y="41"/>
                    <a:pt x="0" y="41"/>
                  </a:cubicBezTo>
                  <a:cubicBezTo>
                    <a:pt x="0" y="54"/>
                    <a:pt x="10" y="64"/>
                    <a:pt x="23" y="64"/>
                  </a:cubicBezTo>
                  <a:cubicBezTo>
                    <a:pt x="103" y="64"/>
                    <a:pt x="103" y="64"/>
                    <a:pt x="103" y="64"/>
                  </a:cubicBezTo>
                  <a:cubicBezTo>
                    <a:pt x="115" y="64"/>
                    <a:pt x="126" y="54"/>
                    <a:pt x="126" y="41"/>
                  </a:cubicBezTo>
                  <a:cubicBezTo>
                    <a:pt x="126" y="23"/>
                    <a:pt x="126" y="23"/>
                    <a:pt x="126" y="23"/>
                  </a:cubicBezTo>
                  <a:cubicBezTo>
                    <a:pt x="126" y="10"/>
                    <a:pt x="115" y="0"/>
                    <a:pt x="103" y="0"/>
                  </a:cubicBezTo>
                  <a:close/>
                  <a:moveTo>
                    <a:pt x="40" y="14"/>
                  </a:moveTo>
                  <a:cubicBezTo>
                    <a:pt x="32" y="14"/>
                    <a:pt x="32" y="14"/>
                    <a:pt x="32" y="14"/>
                  </a:cubicBezTo>
                  <a:cubicBezTo>
                    <a:pt x="32" y="51"/>
                    <a:pt x="32" y="51"/>
                    <a:pt x="32" y="51"/>
                  </a:cubicBezTo>
                  <a:cubicBezTo>
                    <a:pt x="25" y="51"/>
                    <a:pt x="25" y="51"/>
                    <a:pt x="25" y="51"/>
                  </a:cubicBezTo>
                  <a:cubicBezTo>
                    <a:pt x="25" y="14"/>
                    <a:pt x="25" y="14"/>
                    <a:pt x="25" y="14"/>
                  </a:cubicBezTo>
                  <a:cubicBezTo>
                    <a:pt x="18" y="14"/>
                    <a:pt x="18" y="14"/>
                    <a:pt x="18" y="14"/>
                  </a:cubicBezTo>
                  <a:cubicBezTo>
                    <a:pt x="18" y="8"/>
                    <a:pt x="18" y="8"/>
                    <a:pt x="18" y="8"/>
                  </a:cubicBezTo>
                  <a:cubicBezTo>
                    <a:pt x="40" y="8"/>
                    <a:pt x="40" y="8"/>
                    <a:pt x="40" y="8"/>
                  </a:cubicBezTo>
                  <a:lnTo>
                    <a:pt x="40" y="14"/>
                  </a:lnTo>
                  <a:close/>
                  <a:moveTo>
                    <a:pt x="61" y="51"/>
                  </a:moveTo>
                  <a:cubicBezTo>
                    <a:pt x="54" y="51"/>
                    <a:pt x="54" y="51"/>
                    <a:pt x="54" y="51"/>
                  </a:cubicBezTo>
                  <a:cubicBezTo>
                    <a:pt x="54" y="48"/>
                    <a:pt x="54" y="48"/>
                    <a:pt x="54" y="48"/>
                  </a:cubicBezTo>
                  <a:cubicBezTo>
                    <a:pt x="53" y="49"/>
                    <a:pt x="52" y="50"/>
                    <a:pt x="50" y="51"/>
                  </a:cubicBezTo>
                  <a:cubicBezTo>
                    <a:pt x="49" y="51"/>
                    <a:pt x="48" y="52"/>
                    <a:pt x="47" y="52"/>
                  </a:cubicBezTo>
                  <a:cubicBezTo>
                    <a:pt x="45" y="52"/>
                    <a:pt x="44" y="51"/>
                    <a:pt x="43" y="50"/>
                  </a:cubicBezTo>
                  <a:cubicBezTo>
                    <a:pt x="43" y="49"/>
                    <a:pt x="42" y="48"/>
                    <a:pt x="42" y="46"/>
                  </a:cubicBezTo>
                  <a:cubicBezTo>
                    <a:pt x="42" y="19"/>
                    <a:pt x="42" y="19"/>
                    <a:pt x="42" y="19"/>
                  </a:cubicBezTo>
                  <a:cubicBezTo>
                    <a:pt x="49" y="19"/>
                    <a:pt x="49" y="19"/>
                    <a:pt x="49" y="19"/>
                  </a:cubicBezTo>
                  <a:cubicBezTo>
                    <a:pt x="49" y="44"/>
                    <a:pt x="49" y="44"/>
                    <a:pt x="49" y="44"/>
                  </a:cubicBezTo>
                  <a:cubicBezTo>
                    <a:pt x="49" y="44"/>
                    <a:pt x="49" y="45"/>
                    <a:pt x="49" y="45"/>
                  </a:cubicBezTo>
                  <a:cubicBezTo>
                    <a:pt x="49" y="46"/>
                    <a:pt x="50" y="46"/>
                    <a:pt x="50" y="46"/>
                  </a:cubicBezTo>
                  <a:cubicBezTo>
                    <a:pt x="51" y="46"/>
                    <a:pt x="51" y="46"/>
                    <a:pt x="52" y="45"/>
                  </a:cubicBezTo>
                  <a:cubicBezTo>
                    <a:pt x="53" y="45"/>
                    <a:pt x="54" y="44"/>
                    <a:pt x="54" y="43"/>
                  </a:cubicBezTo>
                  <a:cubicBezTo>
                    <a:pt x="54" y="19"/>
                    <a:pt x="54" y="19"/>
                    <a:pt x="54" y="19"/>
                  </a:cubicBezTo>
                  <a:cubicBezTo>
                    <a:pt x="61" y="19"/>
                    <a:pt x="61" y="19"/>
                    <a:pt x="61" y="19"/>
                  </a:cubicBezTo>
                  <a:lnTo>
                    <a:pt x="61" y="51"/>
                  </a:lnTo>
                  <a:close/>
                  <a:moveTo>
                    <a:pt x="84" y="44"/>
                  </a:moveTo>
                  <a:cubicBezTo>
                    <a:pt x="84" y="47"/>
                    <a:pt x="83" y="48"/>
                    <a:pt x="82" y="50"/>
                  </a:cubicBezTo>
                  <a:cubicBezTo>
                    <a:pt x="81" y="51"/>
                    <a:pt x="80" y="51"/>
                    <a:pt x="78" y="51"/>
                  </a:cubicBezTo>
                  <a:cubicBezTo>
                    <a:pt x="77" y="51"/>
                    <a:pt x="75" y="51"/>
                    <a:pt x="74" y="51"/>
                  </a:cubicBezTo>
                  <a:cubicBezTo>
                    <a:pt x="74" y="50"/>
                    <a:pt x="73" y="50"/>
                    <a:pt x="72" y="49"/>
                  </a:cubicBezTo>
                  <a:cubicBezTo>
                    <a:pt x="72" y="51"/>
                    <a:pt x="72" y="51"/>
                    <a:pt x="72" y="51"/>
                  </a:cubicBezTo>
                  <a:cubicBezTo>
                    <a:pt x="65" y="51"/>
                    <a:pt x="65" y="51"/>
                    <a:pt x="65" y="51"/>
                  </a:cubicBezTo>
                  <a:cubicBezTo>
                    <a:pt x="65" y="8"/>
                    <a:pt x="65" y="8"/>
                    <a:pt x="65" y="8"/>
                  </a:cubicBezTo>
                  <a:cubicBezTo>
                    <a:pt x="72" y="8"/>
                    <a:pt x="72" y="8"/>
                    <a:pt x="72" y="8"/>
                  </a:cubicBezTo>
                  <a:cubicBezTo>
                    <a:pt x="72" y="22"/>
                    <a:pt x="72" y="22"/>
                    <a:pt x="72" y="22"/>
                  </a:cubicBezTo>
                  <a:cubicBezTo>
                    <a:pt x="73" y="21"/>
                    <a:pt x="74" y="20"/>
                    <a:pt x="74" y="20"/>
                  </a:cubicBezTo>
                  <a:cubicBezTo>
                    <a:pt x="75" y="19"/>
                    <a:pt x="76" y="19"/>
                    <a:pt x="77" y="19"/>
                  </a:cubicBezTo>
                  <a:cubicBezTo>
                    <a:pt x="79" y="19"/>
                    <a:pt x="81" y="19"/>
                    <a:pt x="82" y="21"/>
                  </a:cubicBezTo>
                  <a:cubicBezTo>
                    <a:pt x="83" y="22"/>
                    <a:pt x="84" y="24"/>
                    <a:pt x="84" y="27"/>
                  </a:cubicBezTo>
                  <a:lnTo>
                    <a:pt x="84" y="44"/>
                  </a:lnTo>
                  <a:close/>
                  <a:moveTo>
                    <a:pt x="106" y="36"/>
                  </a:moveTo>
                  <a:cubicBezTo>
                    <a:pt x="94" y="36"/>
                    <a:pt x="94" y="36"/>
                    <a:pt x="94" y="36"/>
                  </a:cubicBezTo>
                  <a:cubicBezTo>
                    <a:pt x="94" y="42"/>
                    <a:pt x="94" y="42"/>
                    <a:pt x="94" y="42"/>
                  </a:cubicBezTo>
                  <a:cubicBezTo>
                    <a:pt x="94" y="44"/>
                    <a:pt x="94" y="45"/>
                    <a:pt x="94" y="45"/>
                  </a:cubicBezTo>
                  <a:cubicBezTo>
                    <a:pt x="95" y="46"/>
                    <a:pt x="95" y="46"/>
                    <a:pt x="96" y="46"/>
                  </a:cubicBezTo>
                  <a:cubicBezTo>
                    <a:pt x="97" y="46"/>
                    <a:pt x="98" y="46"/>
                    <a:pt x="99" y="46"/>
                  </a:cubicBezTo>
                  <a:cubicBezTo>
                    <a:pt x="99" y="45"/>
                    <a:pt x="99" y="44"/>
                    <a:pt x="99" y="42"/>
                  </a:cubicBezTo>
                  <a:cubicBezTo>
                    <a:pt x="99" y="40"/>
                    <a:pt x="99" y="40"/>
                    <a:pt x="99" y="40"/>
                  </a:cubicBezTo>
                  <a:cubicBezTo>
                    <a:pt x="106" y="40"/>
                    <a:pt x="106" y="40"/>
                    <a:pt x="106" y="40"/>
                  </a:cubicBezTo>
                  <a:cubicBezTo>
                    <a:pt x="106" y="42"/>
                    <a:pt x="106" y="42"/>
                    <a:pt x="106" y="42"/>
                  </a:cubicBezTo>
                  <a:cubicBezTo>
                    <a:pt x="106" y="45"/>
                    <a:pt x="105" y="48"/>
                    <a:pt x="103" y="49"/>
                  </a:cubicBezTo>
                  <a:cubicBezTo>
                    <a:pt x="102" y="51"/>
                    <a:pt x="99" y="52"/>
                    <a:pt x="96" y="52"/>
                  </a:cubicBezTo>
                  <a:cubicBezTo>
                    <a:pt x="93" y="52"/>
                    <a:pt x="91" y="51"/>
                    <a:pt x="89" y="49"/>
                  </a:cubicBezTo>
                  <a:cubicBezTo>
                    <a:pt x="88" y="48"/>
                    <a:pt x="87" y="45"/>
                    <a:pt x="87" y="42"/>
                  </a:cubicBezTo>
                  <a:cubicBezTo>
                    <a:pt x="87" y="28"/>
                    <a:pt x="87" y="28"/>
                    <a:pt x="87" y="28"/>
                  </a:cubicBezTo>
                  <a:cubicBezTo>
                    <a:pt x="87" y="25"/>
                    <a:pt x="88" y="23"/>
                    <a:pt x="90" y="21"/>
                  </a:cubicBezTo>
                  <a:cubicBezTo>
                    <a:pt x="91" y="19"/>
                    <a:pt x="94" y="18"/>
                    <a:pt x="97" y="18"/>
                  </a:cubicBezTo>
                  <a:cubicBezTo>
                    <a:pt x="100" y="18"/>
                    <a:pt x="102" y="19"/>
                    <a:pt x="103" y="21"/>
                  </a:cubicBezTo>
                  <a:cubicBezTo>
                    <a:pt x="105" y="22"/>
                    <a:pt x="106" y="25"/>
                    <a:pt x="106" y="28"/>
                  </a:cubicBezTo>
                  <a:lnTo>
                    <a:pt x="106" y="36"/>
                  </a:lnTo>
                  <a:close/>
                </a:path>
              </a:pathLst>
            </a:custGeom>
            <a:grpFill/>
            <a:ln>
              <a:noFill/>
            </a:ln>
          </p:spPr>
          <p:txBody>
            <a:bodyPr vert="horz" wrap="square" lIns="91440" tIns="45720" rIns="91440" bIns="45720" numCol="1" anchor="t" anchorCtr="0" compatLnSpc="1"/>
            <a:lstStyle/>
            <a:p>
              <a:endParaRPr lang="id-ID">
                <a:cs typeface="+mn-ea"/>
                <a:sym typeface="+mn-lt"/>
              </a:endParaRPr>
            </a:p>
          </p:txBody>
        </p:sp>
        <p:sp>
          <p:nvSpPr>
            <p:cNvPr id="1048695" name="Freeform 28"/>
            <p:cNvSpPr/>
            <p:nvPr/>
          </p:nvSpPr>
          <p:spPr bwMode="auto">
            <a:xfrm>
              <a:off x="8755063" y="2519363"/>
              <a:ext cx="19050" cy="26988"/>
            </a:xfrm>
            <a:custGeom>
              <a:avLst/>
              <a:gdLst>
                <a:gd name="T0" fmla="*/ 2 w 5"/>
                <a:gd name="T1" fmla="*/ 0 h 7"/>
                <a:gd name="T2" fmla="*/ 0 w 5"/>
                <a:gd name="T3" fmla="*/ 1 h 7"/>
                <a:gd name="T4" fmla="*/ 0 w 5"/>
                <a:gd name="T5" fmla="*/ 4 h 7"/>
                <a:gd name="T6" fmla="*/ 0 w 5"/>
                <a:gd name="T7" fmla="*/ 7 h 7"/>
                <a:gd name="T8" fmla="*/ 5 w 5"/>
                <a:gd name="T9" fmla="*/ 7 h 7"/>
                <a:gd name="T10" fmla="*/ 5 w 5"/>
                <a:gd name="T11" fmla="*/ 4 h 7"/>
                <a:gd name="T12" fmla="*/ 4 w 5"/>
                <a:gd name="T13" fmla="*/ 1 h 7"/>
                <a:gd name="T14" fmla="*/ 2 w 5"/>
                <a:gd name="T15" fmla="*/ 0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7">
                  <a:moveTo>
                    <a:pt x="2" y="0"/>
                  </a:moveTo>
                  <a:cubicBezTo>
                    <a:pt x="1" y="0"/>
                    <a:pt x="1" y="0"/>
                    <a:pt x="0" y="1"/>
                  </a:cubicBezTo>
                  <a:cubicBezTo>
                    <a:pt x="0" y="1"/>
                    <a:pt x="0" y="2"/>
                    <a:pt x="0" y="4"/>
                  </a:cubicBezTo>
                  <a:cubicBezTo>
                    <a:pt x="0" y="7"/>
                    <a:pt x="0" y="7"/>
                    <a:pt x="0" y="7"/>
                  </a:cubicBezTo>
                  <a:cubicBezTo>
                    <a:pt x="5" y="7"/>
                    <a:pt x="5" y="7"/>
                    <a:pt x="5" y="7"/>
                  </a:cubicBezTo>
                  <a:cubicBezTo>
                    <a:pt x="5" y="4"/>
                    <a:pt x="5" y="4"/>
                    <a:pt x="5" y="4"/>
                  </a:cubicBezTo>
                  <a:cubicBezTo>
                    <a:pt x="5" y="2"/>
                    <a:pt x="5" y="1"/>
                    <a:pt x="4" y="1"/>
                  </a:cubicBezTo>
                  <a:cubicBezTo>
                    <a:pt x="4" y="0"/>
                    <a:pt x="3" y="0"/>
                    <a:pt x="2" y="0"/>
                  </a:cubicBezTo>
                  <a:close/>
                </a:path>
              </a:pathLst>
            </a:custGeom>
            <a:grpFill/>
            <a:ln>
              <a:noFill/>
            </a:ln>
          </p:spPr>
          <p:txBody>
            <a:bodyPr vert="horz" wrap="square" lIns="91440" tIns="45720" rIns="91440" bIns="45720" numCol="1" anchor="t" anchorCtr="0" compatLnSpc="1"/>
            <a:lstStyle/>
            <a:p>
              <a:endParaRPr lang="id-ID">
                <a:cs typeface="+mn-ea"/>
                <a:sym typeface="+mn-lt"/>
              </a:endParaRPr>
            </a:p>
          </p:txBody>
        </p:sp>
        <p:sp>
          <p:nvSpPr>
            <p:cNvPr id="1048696" name="Freeform 29"/>
            <p:cNvSpPr/>
            <p:nvPr/>
          </p:nvSpPr>
          <p:spPr bwMode="auto">
            <a:xfrm>
              <a:off x="8672513" y="2519363"/>
              <a:ext cx="19050" cy="82550"/>
            </a:xfrm>
            <a:custGeom>
              <a:avLst/>
              <a:gdLst>
                <a:gd name="T0" fmla="*/ 2 w 5"/>
                <a:gd name="T1" fmla="*/ 0 h 22"/>
                <a:gd name="T2" fmla="*/ 1 w 5"/>
                <a:gd name="T3" fmla="*/ 0 h 22"/>
                <a:gd name="T4" fmla="*/ 0 w 5"/>
                <a:gd name="T5" fmla="*/ 1 h 22"/>
                <a:gd name="T6" fmla="*/ 0 w 5"/>
                <a:gd name="T7" fmla="*/ 21 h 22"/>
                <a:gd name="T8" fmla="*/ 1 w 5"/>
                <a:gd name="T9" fmla="*/ 22 h 22"/>
                <a:gd name="T10" fmla="*/ 3 w 5"/>
                <a:gd name="T11" fmla="*/ 22 h 22"/>
                <a:gd name="T12" fmla="*/ 5 w 5"/>
                <a:gd name="T13" fmla="*/ 22 h 22"/>
                <a:gd name="T14" fmla="*/ 5 w 5"/>
                <a:gd name="T15" fmla="*/ 20 h 22"/>
                <a:gd name="T16" fmla="*/ 5 w 5"/>
                <a:gd name="T17" fmla="*/ 3 h 22"/>
                <a:gd name="T18" fmla="*/ 4 w 5"/>
                <a:gd name="T19" fmla="*/ 1 h 22"/>
                <a:gd name="T20" fmla="*/ 2 w 5"/>
                <a:gd name="T21"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 h="22">
                  <a:moveTo>
                    <a:pt x="2" y="0"/>
                  </a:moveTo>
                  <a:cubicBezTo>
                    <a:pt x="2" y="0"/>
                    <a:pt x="2" y="0"/>
                    <a:pt x="1" y="0"/>
                  </a:cubicBezTo>
                  <a:cubicBezTo>
                    <a:pt x="1" y="0"/>
                    <a:pt x="0" y="1"/>
                    <a:pt x="0" y="1"/>
                  </a:cubicBezTo>
                  <a:cubicBezTo>
                    <a:pt x="0" y="21"/>
                    <a:pt x="0" y="21"/>
                    <a:pt x="0" y="21"/>
                  </a:cubicBezTo>
                  <a:cubicBezTo>
                    <a:pt x="0" y="22"/>
                    <a:pt x="1" y="22"/>
                    <a:pt x="1" y="22"/>
                  </a:cubicBezTo>
                  <a:cubicBezTo>
                    <a:pt x="2" y="22"/>
                    <a:pt x="2" y="22"/>
                    <a:pt x="3" y="22"/>
                  </a:cubicBezTo>
                  <a:cubicBezTo>
                    <a:pt x="4" y="22"/>
                    <a:pt x="4" y="22"/>
                    <a:pt x="5" y="22"/>
                  </a:cubicBezTo>
                  <a:cubicBezTo>
                    <a:pt x="5" y="21"/>
                    <a:pt x="5" y="21"/>
                    <a:pt x="5" y="20"/>
                  </a:cubicBezTo>
                  <a:cubicBezTo>
                    <a:pt x="5" y="3"/>
                    <a:pt x="5" y="3"/>
                    <a:pt x="5" y="3"/>
                  </a:cubicBezTo>
                  <a:cubicBezTo>
                    <a:pt x="5" y="2"/>
                    <a:pt x="5" y="1"/>
                    <a:pt x="4" y="1"/>
                  </a:cubicBezTo>
                  <a:cubicBezTo>
                    <a:pt x="4" y="0"/>
                    <a:pt x="3" y="0"/>
                    <a:pt x="2" y="0"/>
                  </a:cubicBezTo>
                  <a:close/>
                </a:path>
              </a:pathLst>
            </a:custGeom>
            <a:grpFill/>
            <a:ln>
              <a:noFill/>
            </a:ln>
          </p:spPr>
          <p:txBody>
            <a:bodyPr vert="horz" wrap="square" lIns="91440" tIns="45720" rIns="91440" bIns="45720" numCol="1" anchor="t" anchorCtr="0" compatLnSpc="1"/>
            <a:lstStyle/>
            <a:p>
              <a:endParaRPr lang="id-ID">
                <a:cs typeface="+mn-ea"/>
                <a:sym typeface="+mn-lt"/>
              </a:endParaRPr>
            </a:p>
          </p:txBody>
        </p:sp>
        <p:sp>
          <p:nvSpPr>
            <p:cNvPr id="1048697" name="Freeform 30"/>
            <p:cNvSpPr/>
            <p:nvPr/>
          </p:nvSpPr>
          <p:spPr bwMode="auto">
            <a:xfrm>
              <a:off x="8493126" y="2208213"/>
              <a:ext cx="101600" cy="179388"/>
            </a:xfrm>
            <a:custGeom>
              <a:avLst/>
              <a:gdLst>
                <a:gd name="T0" fmla="*/ 21 w 64"/>
                <a:gd name="T1" fmla="*/ 113 h 113"/>
                <a:gd name="T2" fmla="*/ 40 w 64"/>
                <a:gd name="T3" fmla="*/ 113 h 113"/>
                <a:gd name="T4" fmla="*/ 40 w 64"/>
                <a:gd name="T5" fmla="*/ 66 h 113"/>
                <a:gd name="T6" fmla="*/ 64 w 64"/>
                <a:gd name="T7" fmla="*/ 0 h 113"/>
                <a:gd name="T8" fmla="*/ 42 w 64"/>
                <a:gd name="T9" fmla="*/ 0 h 113"/>
                <a:gd name="T10" fmla="*/ 31 w 64"/>
                <a:gd name="T11" fmla="*/ 45 h 113"/>
                <a:gd name="T12" fmla="*/ 31 w 64"/>
                <a:gd name="T13" fmla="*/ 45 h 113"/>
                <a:gd name="T14" fmla="*/ 19 w 64"/>
                <a:gd name="T15" fmla="*/ 0 h 113"/>
                <a:gd name="T16" fmla="*/ 0 w 64"/>
                <a:gd name="T17" fmla="*/ 0 h 113"/>
                <a:gd name="T18" fmla="*/ 21 w 64"/>
                <a:gd name="T19" fmla="*/ 68 h 113"/>
                <a:gd name="T20" fmla="*/ 21 w 64"/>
                <a:gd name="T21" fmla="*/ 113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 h="113">
                  <a:moveTo>
                    <a:pt x="21" y="113"/>
                  </a:moveTo>
                  <a:lnTo>
                    <a:pt x="40" y="113"/>
                  </a:lnTo>
                  <a:lnTo>
                    <a:pt x="40" y="66"/>
                  </a:lnTo>
                  <a:lnTo>
                    <a:pt x="64" y="0"/>
                  </a:lnTo>
                  <a:lnTo>
                    <a:pt x="42" y="0"/>
                  </a:lnTo>
                  <a:lnTo>
                    <a:pt x="31" y="45"/>
                  </a:lnTo>
                  <a:lnTo>
                    <a:pt x="31" y="45"/>
                  </a:lnTo>
                  <a:lnTo>
                    <a:pt x="19" y="0"/>
                  </a:lnTo>
                  <a:lnTo>
                    <a:pt x="0" y="0"/>
                  </a:lnTo>
                  <a:lnTo>
                    <a:pt x="21" y="68"/>
                  </a:lnTo>
                  <a:lnTo>
                    <a:pt x="21" y="113"/>
                  </a:lnTo>
                  <a:close/>
                </a:path>
              </a:pathLst>
            </a:custGeom>
            <a:grpFill/>
            <a:ln>
              <a:noFill/>
            </a:ln>
          </p:spPr>
          <p:txBody>
            <a:bodyPr vert="horz" wrap="square" lIns="91440" tIns="45720" rIns="91440" bIns="45720" numCol="1" anchor="t" anchorCtr="0" compatLnSpc="1"/>
            <a:lstStyle/>
            <a:p>
              <a:endParaRPr lang="id-ID">
                <a:cs typeface="+mn-ea"/>
                <a:sym typeface="+mn-lt"/>
              </a:endParaRPr>
            </a:p>
          </p:txBody>
        </p:sp>
        <p:sp>
          <p:nvSpPr>
            <p:cNvPr id="1048698" name="Freeform 31"/>
            <p:cNvSpPr>
              <a:spLocks noEditPoints="1"/>
            </p:cNvSpPr>
            <p:nvPr/>
          </p:nvSpPr>
          <p:spPr bwMode="auto">
            <a:xfrm>
              <a:off x="8594726" y="2252663"/>
              <a:ext cx="77788" cy="139700"/>
            </a:xfrm>
            <a:custGeom>
              <a:avLst/>
              <a:gdLst>
                <a:gd name="T0" fmla="*/ 11 w 21"/>
                <a:gd name="T1" fmla="*/ 37 h 37"/>
                <a:gd name="T2" fmla="*/ 18 w 21"/>
                <a:gd name="T3" fmla="*/ 34 h 37"/>
                <a:gd name="T4" fmla="*/ 21 w 21"/>
                <a:gd name="T5" fmla="*/ 27 h 37"/>
                <a:gd name="T6" fmla="*/ 21 w 21"/>
                <a:gd name="T7" fmla="*/ 9 h 37"/>
                <a:gd name="T8" fmla="*/ 18 w 21"/>
                <a:gd name="T9" fmla="*/ 2 h 37"/>
                <a:gd name="T10" fmla="*/ 11 w 21"/>
                <a:gd name="T11" fmla="*/ 0 h 37"/>
                <a:gd name="T12" fmla="*/ 3 w 21"/>
                <a:gd name="T13" fmla="*/ 2 h 37"/>
                <a:gd name="T14" fmla="*/ 0 w 21"/>
                <a:gd name="T15" fmla="*/ 9 h 37"/>
                <a:gd name="T16" fmla="*/ 0 w 21"/>
                <a:gd name="T17" fmla="*/ 27 h 37"/>
                <a:gd name="T18" fmla="*/ 3 w 21"/>
                <a:gd name="T19" fmla="*/ 34 h 37"/>
                <a:gd name="T20" fmla="*/ 11 w 21"/>
                <a:gd name="T21" fmla="*/ 37 h 37"/>
                <a:gd name="T22" fmla="*/ 8 w 21"/>
                <a:gd name="T23" fmla="*/ 8 h 37"/>
                <a:gd name="T24" fmla="*/ 8 w 21"/>
                <a:gd name="T25" fmla="*/ 7 h 37"/>
                <a:gd name="T26" fmla="*/ 11 w 21"/>
                <a:gd name="T27" fmla="*/ 6 h 37"/>
                <a:gd name="T28" fmla="*/ 13 w 21"/>
                <a:gd name="T29" fmla="*/ 7 h 37"/>
                <a:gd name="T30" fmla="*/ 14 w 21"/>
                <a:gd name="T31" fmla="*/ 8 h 37"/>
                <a:gd name="T32" fmla="*/ 14 w 21"/>
                <a:gd name="T33" fmla="*/ 28 h 37"/>
                <a:gd name="T34" fmla="*/ 13 w 21"/>
                <a:gd name="T35" fmla="*/ 30 h 37"/>
                <a:gd name="T36" fmla="*/ 11 w 21"/>
                <a:gd name="T37" fmla="*/ 31 h 37"/>
                <a:gd name="T38" fmla="*/ 8 w 21"/>
                <a:gd name="T39" fmla="*/ 30 h 37"/>
                <a:gd name="T40" fmla="*/ 8 w 21"/>
                <a:gd name="T41" fmla="*/ 28 h 37"/>
                <a:gd name="T42" fmla="*/ 8 w 21"/>
                <a:gd name="T43" fmla="*/ 8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 h="37">
                  <a:moveTo>
                    <a:pt x="11" y="37"/>
                  </a:moveTo>
                  <a:cubicBezTo>
                    <a:pt x="14" y="37"/>
                    <a:pt x="16" y="36"/>
                    <a:pt x="18" y="34"/>
                  </a:cubicBezTo>
                  <a:cubicBezTo>
                    <a:pt x="20" y="32"/>
                    <a:pt x="21" y="30"/>
                    <a:pt x="21" y="27"/>
                  </a:cubicBezTo>
                  <a:cubicBezTo>
                    <a:pt x="21" y="9"/>
                    <a:pt x="21" y="9"/>
                    <a:pt x="21" y="9"/>
                  </a:cubicBezTo>
                  <a:cubicBezTo>
                    <a:pt x="21" y="6"/>
                    <a:pt x="20" y="4"/>
                    <a:pt x="18" y="2"/>
                  </a:cubicBezTo>
                  <a:cubicBezTo>
                    <a:pt x="16" y="1"/>
                    <a:pt x="14" y="0"/>
                    <a:pt x="11" y="0"/>
                  </a:cubicBezTo>
                  <a:cubicBezTo>
                    <a:pt x="8" y="0"/>
                    <a:pt x="5" y="1"/>
                    <a:pt x="3" y="2"/>
                  </a:cubicBezTo>
                  <a:cubicBezTo>
                    <a:pt x="1" y="4"/>
                    <a:pt x="0" y="6"/>
                    <a:pt x="0" y="9"/>
                  </a:cubicBezTo>
                  <a:cubicBezTo>
                    <a:pt x="0" y="27"/>
                    <a:pt x="0" y="27"/>
                    <a:pt x="0" y="27"/>
                  </a:cubicBezTo>
                  <a:cubicBezTo>
                    <a:pt x="0" y="30"/>
                    <a:pt x="1" y="32"/>
                    <a:pt x="3" y="34"/>
                  </a:cubicBezTo>
                  <a:cubicBezTo>
                    <a:pt x="5" y="36"/>
                    <a:pt x="7" y="37"/>
                    <a:pt x="11" y="37"/>
                  </a:cubicBezTo>
                  <a:close/>
                  <a:moveTo>
                    <a:pt x="8" y="8"/>
                  </a:moveTo>
                  <a:cubicBezTo>
                    <a:pt x="8" y="8"/>
                    <a:pt x="8" y="7"/>
                    <a:pt x="8" y="7"/>
                  </a:cubicBezTo>
                  <a:cubicBezTo>
                    <a:pt x="9" y="6"/>
                    <a:pt x="10" y="6"/>
                    <a:pt x="11" y="6"/>
                  </a:cubicBezTo>
                  <a:cubicBezTo>
                    <a:pt x="12" y="6"/>
                    <a:pt x="12" y="6"/>
                    <a:pt x="13" y="7"/>
                  </a:cubicBezTo>
                  <a:cubicBezTo>
                    <a:pt x="13" y="7"/>
                    <a:pt x="14" y="8"/>
                    <a:pt x="14" y="8"/>
                  </a:cubicBezTo>
                  <a:cubicBezTo>
                    <a:pt x="14" y="28"/>
                    <a:pt x="14" y="28"/>
                    <a:pt x="14" y="28"/>
                  </a:cubicBezTo>
                  <a:cubicBezTo>
                    <a:pt x="14" y="28"/>
                    <a:pt x="13" y="29"/>
                    <a:pt x="13" y="30"/>
                  </a:cubicBezTo>
                  <a:cubicBezTo>
                    <a:pt x="12" y="30"/>
                    <a:pt x="12" y="31"/>
                    <a:pt x="11" y="31"/>
                  </a:cubicBezTo>
                  <a:cubicBezTo>
                    <a:pt x="10" y="31"/>
                    <a:pt x="9" y="30"/>
                    <a:pt x="8" y="30"/>
                  </a:cubicBezTo>
                  <a:cubicBezTo>
                    <a:pt x="8" y="29"/>
                    <a:pt x="8" y="28"/>
                    <a:pt x="8" y="28"/>
                  </a:cubicBezTo>
                  <a:lnTo>
                    <a:pt x="8" y="8"/>
                  </a:lnTo>
                  <a:close/>
                </a:path>
              </a:pathLst>
            </a:custGeom>
            <a:grpFill/>
            <a:ln>
              <a:noFill/>
            </a:ln>
          </p:spPr>
          <p:txBody>
            <a:bodyPr vert="horz" wrap="square" lIns="91440" tIns="45720" rIns="91440" bIns="45720" numCol="1" anchor="t" anchorCtr="0" compatLnSpc="1"/>
            <a:lstStyle/>
            <a:p>
              <a:endParaRPr lang="id-ID">
                <a:cs typeface="+mn-ea"/>
                <a:sym typeface="+mn-lt"/>
              </a:endParaRPr>
            </a:p>
          </p:txBody>
        </p:sp>
        <p:sp>
          <p:nvSpPr>
            <p:cNvPr id="1048699" name="Freeform 32"/>
            <p:cNvSpPr/>
            <p:nvPr/>
          </p:nvSpPr>
          <p:spPr bwMode="auto">
            <a:xfrm>
              <a:off x="8696326" y="2255838"/>
              <a:ext cx="74613" cy="131763"/>
            </a:xfrm>
            <a:custGeom>
              <a:avLst/>
              <a:gdLst>
                <a:gd name="T0" fmla="*/ 5 w 20"/>
                <a:gd name="T1" fmla="*/ 35 h 35"/>
                <a:gd name="T2" fmla="*/ 9 w 20"/>
                <a:gd name="T3" fmla="*/ 34 h 35"/>
                <a:gd name="T4" fmla="*/ 13 w 20"/>
                <a:gd name="T5" fmla="*/ 31 h 35"/>
                <a:gd name="T6" fmla="*/ 13 w 20"/>
                <a:gd name="T7" fmla="*/ 35 h 35"/>
                <a:gd name="T8" fmla="*/ 20 w 20"/>
                <a:gd name="T9" fmla="*/ 35 h 35"/>
                <a:gd name="T10" fmla="*/ 20 w 20"/>
                <a:gd name="T11" fmla="*/ 0 h 35"/>
                <a:gd name="T12" fmla="*/ 13 w 20"/>
                <a:gd name="T13" fmla="*/ 0 h 35"/>
                <a:gd name="T14" fmla="*/ 13 w 20"/>
                <a:gd name="T15" fmla="*/ 26 h 35"/>
                <a:gd name="T16" fmla="*/ 11 w 20"/>
                <a:gd name="T17" fmla="*/ 28 h 35"/>
                <a:gd name="T18" fmla="*/ 9 w 20"/>
                <a:gd name="T19" fmla="*/ 29 h 35"/>
                <a:gd name="T20" fmla="*/ 8 w 20"/>
                <a:gd name="T21" fmla="*/ 28 h 35"/>
                <a:gd name="T22" fmla="*/ 7 w 20"/>
                <a:gd name="T23" fmla="*/ 27 h 35"/>
                <a:gd name="T24" fmla="*/ 7 w 20"/>
                <a:gd name="T25" fmla="*/ 0 h 35"/>
                <a:gd name="T26" fmla="*/ 0 w 20"/>
                <a:gd name="T27" fmla="*/ 0 h 35"/>
                <a:gd name="T28" fmla="*/ 0 w 20"/>
                <a:gd name="T29" fmla="*/ 29 h 35"/>
                <a:gd name="T30" fmla="*/ 1 w 20"/>
                <a:gd name="T31" fmla="*/ 34 h 35"/>
                <a:gd name="T32" fmla="*/ 5 w 20"/>
                <a:gd name="T33"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35">
                  <a:moveTo>
                    <a:pt x="5" y="35"/>
                  </a:moveTo>
                  <a:cubicBezTo>
                    <a:pt x="6" y="35"/>
                    <a:pt x="8" y="35"/>
                    <a:pt x="9" y="34"/>
                  </a:cubicBezTo>
                  <a:cubicBezTo>
                    <a:pt x="10" y="33"/>
                    <a:pt x="12" y="32"/>
                    <a:pt x="13" y="31"/>
                  </a:cubicBezTo>
                  <a:cubicBezTo>
                    <a:pt x="13" y="35"/>
                    <a:pt x="13" y="35"/>
                    <a:pt x="13" y="35"/>
                  </a:cubicBezTo>
                  <a:cubicBezTo>
                    <a:pt x="20" y="35"/>
                    <a:pt x="20" y="35"/>
                    <a:pt x="20" y="35"/>
                  </a:cubicBezTo>
                  <a:cubicBezTo>
                    <a:pt x="20" y="0"/>
                    <a:pt x="20" y="0"/>
                    <a:pt x="20" y="0"/>
                  </a:cubicBezTo>
                  <a:cubicBezTo>
                    <a:pt x="13" y="0"/>
                    <a:pt x="13" y="0"/>
                    <a:pt x="13" y="0"/>
                  </a:cubicBezTo>
                  <a:cubicBezTo>
                    <a:pt x="13" y="26"/>
                    <a:pt x="13" y="26"/>
                    <a:pt x="13" y="26"/>
                  </a:cubicBezTo>
                  <a:cubicBezTo>
                    <a:pt x="13" y="27"/>
                    <a:pt x="12" y="28"/>
                    <a:pt x="11" y="28"/>
                  </a:cubicBezTo>
                  <a:cubicBezTo>
                    <a:pt x="10" y="29"/>
                    <a:pt x="9" y="29"/>
                    <a:pt x="9" y="29"/>
                  </a:cubicBezTo>
                  <a:cubicBezTo>
                    <a:pt x="8" y="29"/>
                    <a:pt x="8" y="29"/>
                    <a:pt x="8" y="28"/>
                  </a:cubicBezTo>
                  <a:cubicBezTo>
                    <a:pt x="7" y="28"/>
                    <a:pt x="7" y="27"/>
                    <a:pt x="7" y="27"/>
                  </a:cubicBezTo>
                  <a:cubicBezTo>
                    <a:pt x="7" y="0"/>
                    <a:pt x="7" y="0"/>
                    <a:pt x="7" y="0"/>
                  </a:cubicBezTo>
                  <a:cubicBezTo>
                    <a:pt x="0" y="0"/>
                    <a:pt x="0" y="0"/>
                    <a:pt x="0" y="0"/>
                  </a:cubicBezTo>
                  <a:cubicBezTo>
                    <a:pt x="0" y="29"/>
                    <a:pt x="0" y="29"/>
                    <a:pt x="0" y="29"/>
                  </a:cubicBezTo>
                  <a:cubicBezTo>
                    <a:pt x="0" y="31"/>
                    <a:pt x="0" y="33"/>
                    <a:pt x="1" y="34"/>
                  </a:cubicBezTo>
                  <a:cubicBezTo>
                    <a:pt x="2" y="35"/>
                    <a:pt x="3" y="35"/>
                    <a:pt x="5" y="35"/>
                  </a:cubicBezTo>
                  <a:close/>
                </a:path>
              </a:pathLst>
            </a:custGeom>
            <a:grpFill/>
            <a:ln>
              <a:noFill/>
            </a:ln>
          </p:spPr>
          <p:txBody>
            <a:bodyPr vert="horz" wrap="square" lIns="91440" tIns="45720" rIns="91440" bIns="45720" numCol="1" anchor="t" anchorCtr="0" compatLnSpc="1"/>
            <a:lstStyle/>
            <a:p>
              <a:endParaRPr lang="id-ID">
                <a:cs typeface="+mn-ea"/>
                <a:sym typeface="+mn-lt"/>
              </a:endParaRPr>
            </a:p>
          </p:txBody>
        </p:sp>
      </p:grpSp>
      <p:sp>
        <p:nvSpPr>
          <p:cNvPr id="10" name="文本框 9">
            <a:extLst>
              <a:ext uri="{FF2B5EF4-FFF2-40B4-BE49-F238E27FC236}">
                <a16:creationId xmlns:a16="http://schemas.microsoft.com/office/drawing/2014/main" id="{6077B177-95EE-4F80-7233-A426B5C4BB5F}"/>
              </a:ext>
            </a:extLst>
          </p:cNvPr>
          <p:cNvSpPr txBox="1"/>
          <p:nvPr/>
        </p:nvSpPr>
        <p:spPr>
          <a:xfrm>
            <a:off x="973721" y="4880571"/>
            <a:ext cx="6970406" cy="1289456"/>
          </a:xfrm>
          <a:prstGeom prst="rect">
            <a:avLst/>
          </a:prstGeom>
          <a:noFill/>
          <a:ln w="28575">
            <a:solidFill>
              <a:srgbClr val="92D050"/>
            </a:solidFill>
          </a:ln>
        </p:spPr>
        <p:txBody>
          <a:bodyPr wrap="square" rtlCol="0">
            <a:spAutoFit/>
          </a:bodyPr>
          <a:lstStyle/>
          <a:p>
            <a:pPr>
              <a:lnSpc>
                <a:spcPct val="150000"/>
              </a:lnSpc>
            </a:pPr>
            <a:r>
              <a:rPr lang="en-US" altLang="zh-CN" b="0" i="0" dirty="0">
                <a:solidFill>
                  <a:srgbClr val="333333"/>
                </a:solidFill>
                <a:effectLst/>
                <a:highlight>
                  <a:srgbClr val="F2F2F2"/>
                </a:highlight>
                <a:latin typeface="+mj-ea"/>
                <a:ea typeface="+mj-ea"/>
              </a:rPr>
              <a:t>Fisher</a:t>
            </a:r>
            <a:r>
              <a:rPr lang="zh-CN" altLang="en-US" b="0" i="0" dirty="0">
                <a:solidFill>
                  <a:srgbClr val="333333"/>
                </a:solidFill>
                <a:effectLst/>
                <a:highlight>
                  <a:srgbClr val="F2F2F2"/>
                </a:highlight>
                <a:latin typeface="+mj-ea"/>
                <a:ea typeface="+mj-ea"/>
              </a:rPr>
              <a:t>判别，也被称为线性判别分析</a:t>
            </a:r>
            <a:r>
              <a:rPr lang="en-US" altLang="zh-CN" b="0" i="0" dirty="0">
                <a:solidFill>
                  <a:srgbClr val="333333"/>
                </a:solidFill>
                <a:effectLst/>
                <a:highlight>
                  <a:srgbClr val="F2F2F2"/>
                </a:highlight>
                <a:latin typeface="+mj-ea"/>
                <a:ea typeface="+mj-ea"/>
              </a:rPr>
              <a:t>(</a:t>
            </a:r>
            <a:r>
              <a:rPr lang="zh-CN" altLang="en-US" b="0" i="0" dirty="0">
                <a:solidFill>
                  <a:srgbClr val="333333"/>
                </a:solidFill>
                <a:effectLst/>
                <a:highlight>
                  <a:srgbClr val="F2F2F2"/>
                </a:highlight>
                <a:latin typeface="+mj-ea"/>
                <a:ea typeface="+mj-ea"/>
              </a:rPr>
              <a:t>简称</a:t>
            </a:r>
            <a:r>
              <a:rPr lang="en-US" altLang="zh-CN" b="0" i="0" dirty="0">
                <a:solidFill>
                  <a:srgbClr val="333333"/>
                </a:solidFill>
                <a:effectLst/>
                <a:highlight>
                  <a:srgbClr val="F2F2F2"/>
                </a:highlight>
                <a:latin typeface="+mj-ea"/>
                <a:ea typeface="+mj-ea"/>
              </a:rPr>
              <a:t>LDA),</a:t>
            </a:r>
            <a:r>
              <a:rPr lang="zh-CN" altLang="en-US" b="0" i="0" dirty="0">
                <a:solidFill>
                  <a:srgbClr val="333333"/>
                </a:solidFill>
                <a:effectLst/>
                <a:highlight>
                  <a:srgbClr val="F2F2F2"/>
                </a:highlight>
                <a:latin typeface="+mj-ea"/>
                <a:ea typeface="+mj-ea"/>
              </a:rPr>
              <a:t>旨在通过寻找一个线性变换，将具有不同类别的数据点在低维空间中最大程度地分开，实现对样本的有效分类。</a:t>
            </a:r>
            <a:endParaRPr lang="zh-CN" altLang="en-US" dirty="0">
              <a:latin typeface="+mj-ea"/>
              <a:ea typeface="+mj-ea"/>
            </a:endParaRPr>
          </a:p>
        </p:txBody>
      </p:sp>
      <p:sp>
        <p:nvSpPr>
          <p:cNvPr id="1048700" name="矩形 47"/>
          <p:cNvSpPr/>
          <p:nvPr/>
        </p:nvSpPr>
        <p:spPr>
          <a:xfrm>
            <a:off x="7280440" y="3616164"/>
            <a:ext cx="4377253" cy="400110"/>
          </a:xfrm>
          <a:prstGeom prst="rect">
            <a:avLst/>
          </a:prstGeom>
        </p:spPr>
        <p:txBody>
          <a:bodyPr wrap="square">
            <a:spAutoFit/>
          </a:bodyPr>
          <a:lstStyle/>
          <a:p>
            <a:pPr algn="ctr">
              <a:spcBef>
                <a:spcPct val="0"/>
              </a:spcBef>
            </a:pPr>
            <a:r>
              <a:rPr lang="en-US" altLang="zh-CN" sz="2000" b="1" dirty="0">
                <a:cs typeface="+mn-ea"/>
                <a:sym typeface="+mn-lt"/>
              </a:rPr>
              <a:t>FISHER</a:t>
            </a:r>
            <a:r>
              <a:rPr lang="zh-CN" altLang="en-US" sz="2000" b="1" dirty="0">
                <a:cs typeface="+mn-ea"/>
                <a:sym typeface="+mn-lt"/>
              </a:rPr>
              <a:t>判别分析主界面</a:t>
            </a:r>
            <a:endParaRPr lang="en-US" altLang="zh-CN" sz="2000" b="1" dirty="0">
              <a:cs typeface="+mn-ea"/>
              <a:sym typeface="+mn-lt"/>
            </a:endParaRPr>
          </a:p>
        </p:txBody>
      </p:sp>
      <p:sp>
        <p:nvSpPr>
          <p:cNvPr id="2" name="矩形 1">
            <a:extLst>
              <a:ext uri="{FF2B5EF4-FFF2-40B4-BE49-F238E27FC236}">
                <a16:creationId xmlns:a16="http://schemas.microsoft.com/office/drawing/2014/main" id="{C170ECA3-DF47-BA8D-CCC9-5697BB61789F}"/>
              </a:ext>
            </a:extLst>
          </p:cNvPr>
          <p:cNvSpPr/>
          <p:nvPr/>
        </p:nvSpPr>
        <p:spPr>
          <a:xfrm>
            <a:off x="636052" y="560433"/>
            <a:ext cx="3655180" cy="287783"/>
          </a:xfrm>
          <a:prstGeom prst="rect">
            <a:avLst/>
          </a:prstGeom>
          <a:solidFill>
            <a:srgbClr val="F2F2F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a:extLst>
              <a:ext uri="{FF2B5EF4-FFF2-40B4-BE49-F238E27FC236}">
                <a16:creationId xmlns:a16="http://schemas.microsoft.com/office/drawing/2014/main" id="{E09DA5FB-86DB-EFC4-CD00-259E8C58728D}"/>
              </a:ext>
            </a:extLst>
          </p:cNvPr>
          <p:cNvPicPr>
            <a:picLocks noChangeAspect="1"/>
          </p:cNvPicPr>
          <p:nvPr/>
        </p:nvPicPr>
        <p:blipFill>
          <a:blip r:embed="rId3"/>
          <a:stretch>
            <a:fillRect/>
          </a:stretch>
        </p:blipFill>
        <p:spPr>
          <a:xfrm>
            <a:off x="3126894" y="330393"/>
            <a:ext cx="4965572" cy="442883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600" advClick="0" advTm="10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48687"/>
                                        </p:tgtEl>
                                        <p:attrNameLst>
                                          <p:attrName>style.visibility</p:attrName>
                                        </p:attrNameLst>
                                      </p:cBhvr>
                                      <p:to>
                                        <p:strVal val="visible"/>
                                      </p:to>
                                    </p:set>
                                    <p:animEffect transition="in" filter="wipe(left)">
                                      <p:cBhvr>
                                        <p:cTn id="7" dur="500"/>
                                        <p:tgtEl>
                                          <p:spTgt spid="1048687"/>
                                        </p:tgtEl>
                                      </p:cBhvr>
                                    </p:animEffect>
                                  </p:childTnLst>
                                </p:cTn>
                              </p:par>
                            </p:childTnLst>
                          </p:cTn>
                        </p:par>
                        <p:par>
                          <p:cTn id="8" fill="hold">
                            <p:stCondLst>
                              <p:cond delay="500"/>
                            </p:stCondLst>
                            <p:childTnLst>
                              <p:par>
                                <p:cTn id="9" presetID="22" presetClass="entr" presetSubtype="2" fill="hold" grpId="0" nodeType="afterEffect">
                                  <p:stCondLst>
                                    <p:cond delay="0"/>
                                  </p:stCondLst>
                                  <p:childTnLst>
                                    <p:set>
                                      <p:cBhvr>
                                        <p:cTn id="10" dur="1" fill="hold">
                                          <p:stCondLst>
                                            <p:cond delay="0"/>
                                          </p:stCondLst>
                                        </p:cTn>
                                        <p:tgtEl>
                                          <p:spTgt spid="1048693"/>
                                        </p:tgtEl>
                                        <p:attrNameLst>
                                          <p:attrName>style.visibility</p:attrName>
                                        </p:attrNameLst>
                                      </p:cBhvr>
                                      <p:to>
                                        <p:strVal val="visible"/>
                                      </p:to>
                                    </p:set>
                                    <p:animEffect transition="in" filter="wipe(right)">
                                      <p:cBhvr>
                                        <p:cTn id="11" dur="500"/>
                                        <p:tgtEl>
                                          <p:spTgt spid="1048693"/>
                                        </p:tgtEl>
                                      </p:cBhvr>
                                    </p:animEffect>
                                  </p:childTnLst>
                                </p:cTn>
                              </p:par>
                              <p:par>
                                <p:cTn id="12" presetID="22" presetClass="entr" presetSubtype="2" fill="hold" nodeType="withEffect">
                                  <p:stCondLst>
                                    <p:cond delay="0"/>
                                  </p:stCondLst>
                                  <p:childTnLst>
                                    <p:set>
                                      <p:cBhvr>
                                        <p:cTn id="13" dur="1" fill="hold">
                                          <p:stCondLst>
                                            <p:cond delay="0"/>
                                          </p:stCondLst>
                                        </p:cTn>
                                        <p:tgtEl>
                                          <p:spTgt spid="125"/>
                                        </p:tgtEl>
                                        <p:attrNameLst>
                                          <p:attrName>style.visibility</p:attrName>
                                        </p:attrNameLst>
                                      </p:cBhvr>
                                      <p:to>
                                        <p:strVal val="visible"/>
                                      </p:to>
                                    </p:set>
                                    <p:animEffect transition="in" filter="wipe(right)">
                                      <p:cBhvr>
                                        <p:cTn id="14" dur="500"/>
                                        <p:tgtEl>
                                          <p:spTgt spid="125"/>
                                        </p:tgtEl>
                                      </p:cBhvr>
                                    </p:animEffect>
                                  </p:childTnLst>
                                </p:cTn>
                              </p:par>
                              <p:par>
                                <p:cTn id="15" presetID="22" presetClass="entr" presetSubtype="2" fill="hold" grpId="0" nodeType="withEffect">
                                  <p:stCondLst>
                                    <p:cond delay="0"/>
                                  </p:stCondLst>
                                  <p:childTnLst>
                                    <p:set>
                                      <p:cBhvr>
                                        <p:cTn id="16" dur="1" fill="hold">
                                          <p:stCondLst>
                                            <p:cond delay="0"/>
                                          </p:stCondLst>
                                        </p:cTn>
                                        <p:tgtEl>
                                          <p:spTgt spid="1048686"/>
                                        </p:tgtEl>
                                        <p:attrNameLst>
                                          <p:attrName>style.visibility</p:attrName>
                                        </p:attrNameLst>
                                      </p:cBhvr>
                                      <p:to>
                                        <p:strVal val="visible"/>
                                      </p:to>
                                    </p:set>
                                    <p:animEffect transition="in" filter="wipe(right)">
                                      <p:cBhvr>
                                        <p:cTn id="17" dur="500"/>
                                        <p:tgtEl>
                                          <p:spTgt spid="1048686"/>
                                        </p:tgtEl>
                                      </p:cBhvr>
                                    </p:animEffect>
                                  </p:childTnLst>
                                </p:cTn>
                              </p:par>
                              <p:par>
                                <p:cTn id="18" presetID="22" presetClass="entr" presetSubtype="2" fill="hold" grpId="0" nodeType="withEffect">
                                  <p:stCondLst>
                                    <p:cond delay="0"/>
                                  </p:stCondLst>
                                  <p:childTnLst>
                                    <p:set>
                                      <p:cBhvr>
                                        <p:cTn id="19" dur="1" fill="hold">
                                          <p:stCondLst>
                                            <p:cond delay="0"/>
                                          </p:stCondLst>
                                        </p:cTn>
                                        <p:tgtEl>
                                          <p:spTgt spid="1048688"/>
                                        </p:tgtEl>
                                        <p:attrNameLst>
                                          <p:attrName>style.visibility</p:attrName>
                                        </p:attrNameLst>
                                      </p:cBhvr>
                                      <p:to>
                                        <p:strVal val="visible"/>
                                      </p:to>
                                    </p:set>
                                    <p:animEffect transition="in" filter="wipe(right)">
                                      <p:cBhvr>
                                        <p:cTn id="20" dur="500"/>
                                        <p:tgtEl>
                                          <p:spTgt spid="1048688"/>
                                        </p:tgtEl>
                                      </p:cBhvr>
                                    </p:animEffect>
                                  </p:childTnLst>
                                </p:cTn>
                              </p:par>
                              <p:par>
                                <p:cTn id="21" presetID="22" presetClass="entr" presetSubtype="2" fill="hold" grpId="0" nodeType="withEffect">
                                  <p:stCondLst>
                                    <p:cond delay="0"/>
                                  </p:stCondLst>
                                  <p:childTnLst>
                                    <p:set>
                                      <p:cBhvr>
                                        <p:cTn id="22" dur="1" fill="hold">
                                          <p:stCondLst>
                                            <p:cond delay="0"/>
                                          </p:stCondLst>
                                        </p:cTn>
                                        <p:tgtEl>
                                          <p:spTgt spid="1048689"/>
                                        </p:tgtEl>
                                        <p:attrNameLst>
                                          <p:attrName>style.visibility</p:attrName>
                                        </p:attrNameLst>
                                      </p:cBhvr>
                                      <p:to>
                                        <p:strVal val="visible"/>
                                      </p:to>
                                    </p:set>
                                    <p:animEffect transition="in" filter="wipe(right)">
                                      <p:cBhvr>
                                        <p:cTn id="23" dur="500"/>
                                        <p:tgtEl>
                                          <p:spTgt spid="1048689"/>
                                        </p:tgtEl>
                                      </p:cBhvr>
                                    </p:animEffect>
                                  </p:childTnLst>
                                </p:cTn>
                              </p:par>
                              <p:par>
                                <p:cTn id="24" presetID="22" presetClass="entr" presetSubtype="2" fill="hold" grpId="0" nodeType="withEffect">
                                  <p:stCondLst>
                                    <p:cond delay="0"/>
                                  </p:stCondLst>
                                  <p:childTnLst>
                                    <p:set>
                                      <p:cBhvr>
                                        <p:cTn id="25" dur="1" fill="hold">
                                          <p:stCondLst>
                                            <p:cond delay="0"/>
                                          </p:stCondLst>
                                        </p:cTn>
                                        <p:tgtEl>
                                          <p:spTgt spid="1048690"/>
                                        </p:tgtEl>
                                        <p:attrNameLst>
                                          <p:attrName>style.visibility</p:attrName>
                                        </p:attrNameLst>
                                      </p:cBhvr>
                                      <p:to>
                                        <p:strVal val="visible"/>
                                      </p:to>
                                    </p:set>
                                    <p:animEffect transition="in" filter="wipe(right)">
                                      <p:cBhvr>
                                        <p:cTn id="26" dur="500"/>
                                        <p:tgtEl>
                                          <p:spTgt spid="1048690"/>
                                        </p:tgtEl>
                                      </p:cBhvr>
                                    </p:animEffect>
                                  </p:childTnLst>
                                </p:cTn>
                              </p:par>
                              <p:par>
                                <p:cTn id="27" presetID="22" presetClass="entr" presetSubtype="2" fill="hold" grpId="0" nodeType="withEffect">
                                  <p:stCondLst>
                                    <p:cond delay="0"/>
                                  </p:stCondLst>
                                  <p:childTnLst>
                                    <p:set>
                                      <p:cBhvr>
                                        <p:cTn id="28" dur="1" fill="hold">
                                          <p:stCondLst>
                                            <p:cond delay="0"/>
                                          </p:stCondLst>
                                        </p:cTn>
                                        <p:tgtEl>
                                          <p:spTgt spid="1048691"/>
                                        </p:tgtEl>
                                        <p:attrNameLst>
                                          <p:attrName>style.visibility</p:attrName>
                                        </p:attrNameLst>
                                      </p:cBhvr>
                                      <p:to>
                                        <p:strVal val="visible"/>
                                      </p:to>
                                    </p:set>
                                    <p:animEffect transition="in" filter="wipe(right)">
                                      <p:cBhvr>
                                        <p:cTn id="29" dur="500"/>
                                        <p:tgtEl>
                                          <p:spTgt spid="1048691"/>
                                        </p:tgtEl>
                                      </p:cBhvr>
                                    </p:animEffect>
                                  </p:childTnLst>
                                </p:cTn>
                              </p:par>
                              <p:par>
                                <p:cTn id="30" presetID="22" presetClass="entr" presetSubtype="2" fill="hold" grpId="0" nodeType="withEffect">
                                  <p:stCondLst>
                                    <p:cond delay="0"/>
                                  </p:stCondLst>
                                  <p:childTnLst>
                                    <p:set>
                                      <p:cBhvr>
                                        <p:cTn id="31" dur="1" fill="hold">
                                          <p:stCondLst>
                                            <p:cond delay="0"/>
                                          </p:stCondLst>
                                        </p:cTn>
                                        <p:tgtEl>
                                          <p:spTgt spid="1048692"/>
                                        </p:tgtEl>
                                        <p:attrNameLst>
                                          <p:attrName>style.visibility</p:attrName>
                                        </p:attrNameLst>
                                      </p:cBhvr>
                                      <p:to>
                                        <p:strVal val="visible"/>
                                      </p:to>
                                    </p:set>
                                    <p:animEffect transition="in" filter="wipe(right)">
                                      <p:cBhvr>
                                        <p:cTn id="32" dur="500"/>
                                        <p:tgtEl>
                                          <p:spTgt spid="1048692"/>
                                        </p:tgtEl>
                                      </p:cBhvr>
                                    </p:animEffect>
                                  </p:childTnLst>
                                </p:cTn>
                              </p:par>
                              <p:par>
                                <p:cTn id="33" presetID="42" presetClass="entr" presetSubtype="0" fill="hold" grpId="0" nodeType="withEffect">
                                  <p:stCondLst>
                                    <p:cond delay="0"/>
                                  </p:stCondLst>
                                  <p:childTnLst>
                                    <p:set>
                                      <p:cBhvr>
                                        <p:cTn id="34" dur="1" fill="hold">
                                          <p:stCondLst>
                                            <p:cond delay="0"/>
                                          </p:stCondLst>
                                        </p:cTn>
                                        <p:tgtEl>
                                          <p:spTgt spid="1048700"/>
                                        </p:tgtEl>
                                        <p:attrNameLst>
                                          <p:attrName>style.visibility</p:attrName>
                                        </p:attrNameLst>
                                      </p:cBhvr>
                                      <p:to>
                                        <p:strVal val="visible"/>
                                      </p:to>
                                    </p:set>
                                    <p:animEffect transition="in" filter="fade">
                                      <p:cBhvr>
                                        <p:cTn id="35" dur="1000"/>
                                        <p:tgtEl>
                                          <p:spTgt spid="1048700"/>
                                        </p:tgtEl>
                                      </p:cBhvr>
                                    </p:animEffect>
                                    <p:anim calcmode="lin" valueType="num">
                                      <p:cBhvr>
                                        <p:cTn id="36" dur="1000" fill="hold"/>
                                        <p:tgtEl>
                                          <p:spTgt spid="1048700"/>
                                        </p:tgtEl>
                                        <p:attrNameLst>
                                          <p:attrName>ppt_x</p:attrName>
                                        </p:attrNameLst>
                                      </p:cBhvr>
                                      <p:tavLst>
                                        <p:tav tm="0">
                                          <p:val>
                                            <p:strVal val="#ppt_x"/>
                                          </p:val>
                                        </p:tav>
                                        <p:tav tm="100000">
                                          <p:val>
                                            <p:strVal val="#ppt_x"/>
                                          </p:val>
                                        </p:tav>
                                      </p:tavLst>
                                    </p:anim>
                                    <p:anim calcmode="lin" valueType="num">
                                      <p:cBhvr>
                                        <p:cTn id="37" dur="1000" fill="hold"/>
                                        <p:tgtEl>
                                          <p:spTgt spid="104870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86" grpId="0" animBg="1"/>
      <p:bldP spid="1048687" grpId="0" animBg="1"/>
      <p:bldP spid="1048688" grpId="0" animBg="1"/>
      <p:bldP spid="1048689" grpId="0" animBg="1"/>
      <p:bldP spid="1048690" grpId="0" animBg="1"/>
      <p:bldP spid="1048691" grpId="0" animBg="1"/>
      <p:bldP spid="1048692" grpId="0" animBg="1"/>
      <p:bldP spid="1048693" grpId="0" animBg="1"/>
      <p:bldP spid="1048700" grpId="0"/>
    </p:bldLst>
  </p:timing>
</p:sld>
</file>

<file path=ppt/theme/theme1.xml><?xml version="1.0" encoding="utf-8"?>
<a:theme xmlns:a="http://schemas.openxmlformats.org/drawingml/2006/main" name="第一PPT，www.1ppt.com">
  <a:themeElements>
    <a:clrScheme name="自定义 1">
      <a:dk1>
        <a:srgbClr val="000000"/>
      </a:dk1>
      <a:lt1>
        <a:srgbClr val="FFFFFF"/>
      </a:lt1>
      <a:dk2>
        <a:srgbClr val="FFFFFF"/>
      </a:dk2>
      <a:lt2>
        <a:srgbClr val="FFFFFF"/>
      </a:lt2>
      <a:accent1>
        <a:srgbClr val="254F7F"/>
      </a:accent1>
      <a:accent2>
        <a:srgbClr val="212C6A"/>
      </a:accent2>
      <a:accent3>
        <a:srgbClr val="2B859C"/>
      </a:accent3>
      <a:accent4>
        <a:srgbClr val="254F7F"/>
      </a:accent4>
      <a:accent5>
        <a:srgbClr val="212C6A"/>
      </a:accent5>
      <a:accent6>
        <a:srgbClr val="2B859C"/>
      </a:accent6>
      <a:hlink>
        <a:srgbClr val="FFFFFF"/>
      </a:hlink>
      <a:folHlink>
        <a:srgbClr val="FFFFFF"/>
      </a:folHlink>
    </a:clrScheme>
    <a:fontScheme name="1e3zpwlj">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1e3zpwlj">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2238</TotalTime>
  <Words>922</Words>
  <Application>Microsoft Office PowerPoint</Application>
  <PresentationFormat>宽屏</PresentationFormat>
  <Paragraphs>170</Paragraphs>
  <Slides>27</Slides>
  <Notes>26</Notes>
  <HiddenSlides>0</HiddenSlides>
  <MMClips>0</MMClips>
  <ScaleCrop>false</ScaleCrop>
  <HeadingPairs>
    <vt:vector size="6" baseType="variant">
      <vt:variant>
        <vt:lpstr>已用的字体</vt:lpstr>
      </vt:variant>
      <vt:variant>
        <vt:i4>5</vt:i4>
      </vt:variant>
      <vt:variant>
        <vt:lpstr>主题</vt:lpstr>
      </vt:variant>
      <vt:variant>
        <vt:i4>2</vt:i4>
      </vt:variant>
      <vt:variant>
        <vt:lpstr>幻灯片标题</vt:lpstr>
      </vt:variant>
      <vt:variant>
        <vt:i4>27</vt:i4>
      </vt:variant>
    </vt:vector>
  </HeadingPairs>
  <TitlesOfParts>
    <vt:vector size="34" baseType="lpstr">
      <vt:lpstr>Helvetica Neue</vt:lpstr>
      <vt:lpstr>等线</vt:lpstr>
      <vt:lpstr>微软雅黑</vt:lpstr>
      <vt:lpstr>字魂58号-创中黑</vt:lpstr>
      <vt:lpstr>Arial</vt:lpstr>
      <vt:lpstr>第一PPT，www.1ppt.com</vt:lpstr>
      <vt:lpstr>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第一PPT</Manager>
  <Company>第一PPT，www.1ppt.com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年终汇报</dc:title>
  <dc:creator>第一PPT</dc:creator>
  <cp:lastModifiedBy>贤安 王</cp:lastModifiedBy>
  <cp:revision>37</cp:revision>
  <dcterms:created xsi:type="dcterms:W3CDTF">2020-03-16T19:57:00Z</dcterms:created>
  <dcterms:modified xsi:type="dcterms:W3CDTF">2024-07-23T01:06:19Z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b009bb6f66fe4c2b8c2d598ead6179c0_23</vt:lpwstr>
  </property>
  <property fmtid="{D5CDD505-2E9C-101B-9397-08002B2CF9AE}" pid="3" name="KSOProductBuildVer">
    <vt:lpwstr>2052-12.1.0.15374</vt:lpwstr>
  </property>
</Properties>
</file>